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0"/>
  </p:notesMasterIdLst>
  <p:sldIdLst>
    <p:sldId id="256" r:id="rId2"/>
    <p:sldId id="259" r:id="rId3"/>
    <p:sldId id="297" r:id="rId4"/>
    <p:sldId id="261" r:id="rId5"/>
    <p:sldId id="300" r:id="rId6"/>
    <p:sldId id="301" r:id="rId7"/>
    <p:sldId id="298" r:id="rId8"/>
    <p:sldId id="299" r:id="rId9"/>
  </p:sldIdLst>
  <p:sldSz cx="9144000" cy="5143500" type="screen16x9"/>
  <p:notesSz cx="6858000" cy="9144000"/>
  <p:embeddedFontLst>
    <p:embeddedFont>
      <p:font typeface="Fira Sans Condensed Medium" panose="020B0604020202020204" charset="0"/>
      <p:regular r:id="rId11"/>
      <p:bold r:id="rId12"/>
      <p:italic r:id="rId13"/>
      <p:boldItalic r:id="rId14"/>
    </p:embeddedFont>
    <p:embeddedFont>
      <p:font typeface="Maven Pro" panose="020B0604020202020204" charset="0"/>
      <p:regular r:id="rId15"/>
      <p:bold r:id="rId16"/>
    </p:embeddedFont>
    <p:embeddedFont>
      <p:font typeface="Share Tech" panose="020B0604020202020204" charset="0"/>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20D7A4-2B74-46E9-B5D0-DD8A75D079B9}">
  <a:tblStyle styleId="{F120D7A4-2B74-46E9-B5D0-DD8A75D079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FDDF5-6592-42F1-BCAC-044B7A620FF2}" type="doc">
      <dgm:prSet loTypeId="urn:microsoft.com/office/officeart/2005/8/layout/hProcess4" loCatId="process" qsTypeId="urn:microsoft.com/office/officeart/2005/8/quickstyle/simple1" qsCatId="simple" csTypeId="urn:microsoft.com/office/officeart/2005/8/colors/accent1_2" csCatId="accent1" phldr="1"/>
      <dgm:spPr/>
    </dgm:pt>
    <dgm:pt modelId="{8E695529-BEF2-40C5-B51C-BCDCC52BFB48}">
      <dgm:prSet phldrT="[Text]"/>
      <dgm:spPr>
        <a:solidFill>
          <a:srgbClr val="2D3E50"/>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a:t>
          </a:r>
        </a:p>
      </dgm:t>
    </dgm:pt>
    <dgm:pt modelId="{30E4F483-2B10-4268-BA2C-83B2ACFDC0EF}" type="parTrans" cxnId="{833AF0EB-EF80-4166-A0A0-93D00FCB81DF}">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B2DF27D1-21DF-4DD7-B7E2-BCD75161CE8E}" type="sibTrans" cxnId="{833AF0EB-EF80-4166-A0A0-93D00FCB81DF}">
      <dgm:prSe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DB24760E-D972-4B0D-A449-A327F425C80C}">
      <dgm:prSet phldrT="[Text]"/>
      <dgm:spPr>
        <a:solidFill>
          <a:srgbClr val="8D44AD"/>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2</a:t>
          </a:r>
        </a:p>
      </dgm:t>
    </dgm:pt>
    <dgm:pt modelId="{9981A3EC-5F77-4A49-814F-9D5FC869A0EB}" type="parTrans" cxnId="{DCA48585-A45E-4703-923C-075D12D0B2E4}">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8F5BC205-0EDE-4892-AD06-4E3D5EE464DC}" type="sibTrans" cxnId="{DCA48585-A45E-4703-923C-075D12D0B2E4}">
      <dgm:prSe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1E8533CB-4276-4F0C-A1A5-7860590FC92C}">
      <dgm:prSet phldrT="[Text]"/>
      <dgm:spPr>
        <a:solidFill>
          <a:srgbClr val="297FB8"/>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3</a:t>
          </a:r>
        </a:p>
      </dgm:t>
    </dgm:pt>
    <dgm:pt modelId="{4CAE1501-E643-43E8-9B81-2FBEC99DD2B9}" type="parTrans" cxnId="{104D0DEF-DF72-4F92-993E-02ABE6F1F34B}">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EB9B0914-7658-4B1D-A6AD-17DB1033B4E1}" type="sibTrans" cxnId="{104D0DEF-DF72-4F92-993E-02ABE6F1F34B}">
      <dgm:prSe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977DC15A-78A8-4132-958F-AFB40FBB2221}">
      <dgm:prSet phldrT="[Text]"/>
      <dgm:spPr>
        <a:solidFill>
          <a:srgbClr val="27AE61"/>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4</a:t>
          </a:r>
        </a:p>
      </dgm:t>
    </dgm:pt>
    <dgm:pt modelId="{18A8CBAA-F572-4EBA-8192-4EC1F32D0002}" type="parTrans" cxnId="{DC06E2D4-C99E-4051-86E3-061B47F4DC22}">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BFD05B8D-E383-4862-AF49-63AE3BDA5421}" type="sibTrans" cxnId="{DC06E2D4-C99E-4051-86E3-061B47F4DC22}">
      <dgm:prSet/>
      <dgm:spPr>
        <a:solidFill>
          <a:srgbClr val="E898AC">
            <a:tint val="60000"/>
            <a:hueOff val="0"/>
            <a:satOff val="0"/>
            <a:lumOff val="0"/>
            <a:alphaOff val="0"/>
          </a:srgbClr>
        </a:solidFill>
        <a:ln>
          <a:noFill/>
        </a:ln>
        <a:effectLs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78A74D14-9C83-4C72-994B-D2072D0493C9}">
      <dgm:prSet phldrT="[Text]"/>
      <dgm:spPr>
        <a:solidFill>
          <a:srgbClr val="E84C3D"/>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5</a:t>
          </a:r>
        </a:p>
      </dgm:t>
    </dgm:pt>
    <dgm:pt modelId="{D7C0C584-49A6-4349-AF08-821E395466C9}" type="parTrans" cxnId="{864D3719-4E59-4E60-B198-13968A528F70}">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36198628-C291-4453-8D94-E4CDE1CE5525}" type="sibTrans" cxnId="{864D3719-4E59-4E60-B198-13968A528F70}">
      <dgm:prSe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C6F606F4-519E-4A77-87E1-D5E3C0C534F7}">
      <dgm:prSet phldrT="[Text]"/>
      <dgm:spPr>
        <a:solidFill>
          <a:srgbClr val="F39C11"/>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6</a:t>
          </a:r>
        </a:p>
      </dgm:t>
    </dgm:pt>
    <dgm:pt modelId="{A29778B7-9B71-4BA4-9181-8C82F2F5C9FF}" type="parTrans" cxnId="{BBECD878-BCC9-4668-B6AF-2B75EEDB1AFA}">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67544A73-B70A-4080-B554-2AFC4CDB2ABF}" type="sibTrans" cxnId="{BBECD878-BCC9-4668-B6AF-2B75EEDB1AFA}">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30CE28A8-48F7-4BA1-B157-49C3B75A3A57}">
      <dgm:prSet custT="1"/>
      <dgm:spPr/>
      <dgm:t>
        <a:bodyPr/>
        <a:lstStyle/>
        <a:p>
          <a:r>
            <a:rPr lang="en-US" sz="1050" dirty="0">
              <a:latin typeface="Share Tech" panose="020B0604020202020204" charset="0"/>
            </a:rPr>
            <a:t>Read image</a:t>
          </a:r>
        </a:p>
      </dgm:t>
    </dgm:pt>
    <dgm:pt modelId="{00ED5517-95CF-47F8-9CED-8408CEA84AD1}" type="parTrans" cxnId="{299F3611-C577-49C3-9B1F-61FFCC55C23B}">
      <dgm:prSet/>
      <dgm:spPr/>
      <dgm:t>
        <a:bodyPr/>
        <a:lstStyle/>
        <a:p>
          <a:endParaRPr lang="en-US"/>
        </a:p>
      </dgm:t>
    </dgm:pt>
    <dgm:pt modelId="{198AC7A7-D73B-4488-9947-F042A54A0167}" type="sibTrans" cxnId="{299F3611-C577-49C3-9B1F-61FFCC55C23B}">
      <dgm:prSet/>
      <dgm:spPr/>
      <dgm:t>
        <a:bodyPr/>
        <a:lstStyle/>
        <a:p>
          <a:endParaRPr lang="en-US"/>
        </a:p>
      </dgm:t>
    </dgm:pt>
    <dgm:pt modelId="{135D9204-1440-4BFB-8917-A2C88F21E973}">
      <dgm:prSet/>
      <dgm:spPr/>
      <dgm:t>
        <a:bodyPr/>
        <a:lstStyle/>
        <a:p>
          <a:r>
            <a:rPr lang="en-US" dirty="0">
              <a:solidFill>
                <a:srgbClr val="8D44AD"/>
              </a:solidFill>
              <a:latin typeface="Share Tech" panose="020B0604020202020204" charset="0"/>
            </a:rPr>
            <a:t>Noise reduction</a:t>
          </a:r>
        </a:p>
      </dgm:t>
    </dgm:pt>
    <dgm:pt modelId="{7EDFEEA2-25CF-473A-9E2D-95EE4B7C97E6}" type="parTrans" cxnId="{19BF7672-8FF5-4AA6-B0F6-C71CA8F52A09}">
      <dgm:prSet/>
      <dgm:spPr/>
      <dgm:t>
        <a:bodyPr/>
        <a:lstStyle/>
        <a:p>
          <a:endParaRPr lang="en-US"/>
        </a:p>
      </dgm:t>
    </dgm:pt>
    <dgm:pt modelId="{C80DD4A1-39C8-4A73-A653-FB395A60706A}" type="sibTrans" cxnId="{19BF7672-8FF5-4AA6-B0F6-C71CA8F52A09}">
      <dgm:prSet/>
      <dgm:spPr/>
      <dgm:t>
        <a:bodyPr/>
        <a:lstStyle/>
        <a:p>
          <a:endParaRPr lang="en-US"/>
        </a:p>
      </dgm:t>
    </dgm:pt>
    <dgm:pt modelId="{F25F167A-09F1-4CB9-9134-F366D02CF032}">
      <dgm:prSet/>
      <dgm:spPr/>
      <dgm:t>
        <a:bodyPr/>
        <a:lstStyle/>
        <a:p>
          <a:r>
            <a:rPr lang="en-US" dirty="0">
              <a:solidFill>
                <a:srgbClr val="297FB8"/>
              </a:solidFill>
              <a:latin typeface="Share Tech" panose="020B0604020202020204" charset="0"/>
            </a:rPr>
            <a:t>Edge detection</a:t>
          </a:r>
        </a:p>
      </dgm:t>
    </dgm:pt>
    <dgm:pt modelId="{C79ADF91-10DA-4F8C-BFFC-2A73513ACEA8}" type="parTrans" cxnId="{F2AD5CE8-E5F2-4E8A-9BAF-905541E430E8}">
      <dgm:prSet/>
      <dgm:spPr/>
      <dgm:t>
        <a:bodyPr/>
        <a:lstStyle/>
        <a:p>
          <a:endParaRPr lang="en-US"/>
        </a:p>
      </dgm:t>
    </dgm:pt>
    <dgm:pt modelId="{1B79668F-62B0-4CF1-9CA6-997EEB36D7D8}" type="sibTrans" cxnId="{F2AD5CE8-E5F2-4E8A-9BAF-905541E430E8}">
      <dgm:prSet/>
      <dgm:spPr/>
      <dgm:t>
        <a:bodyPr/>
        <a:lstStyle/>
        <a:p>
          <a:endParaRPr lang="en-US"/>
        </a:p>
      </dgm:t>
    </dgm:pt>
    <dgm:pt modelId="{E485D570-4DA7-45C3-883D-26A7CBF5BC21}">
      <dgm:prSet/>
      <dgm:spPr/>
      <dgm:t>
        <a:bodyPr/>
        <a:lstStyle/>
        <a:p>
          <a:r>
            <a:rPr lang="en-US" dirty="0">
              <a:solidFill>
                <a:srgbClr val="E84C3D"/>
              </a:solidFill>
              <a:latin typeface="Share Tech" panose="020B0604020202020204" charset="0"/>
            </a:rPr>
            <a:t>Detecting possible</a:t>
          </a:r>
          <a:endParaRPr lang="en-US" dirty="0">
            <a:solidFill>
              <a:srgbClr val="27AE61"/>
            </a:solidFill>
            <a:latin typeface="Share Tech" panose="020B0604020202020204" charset="0"/>
          </a:endParaRPr>
        </a:p>
      </dgm:t>
    </dgm:pt>
    <dgm:pt modelId="{D04AADC0-2560-449B-A70B-2533F35DA898}" type="parTrans" cxnId="{EACCDE31-6775-4125-A2D2-00E1412F8536}">
      <dgm:prSet/>
      <dgm:spPr/>
      <dgm:t>
        <a:bodyPr/>
        <a:lstStyle/>
        <a:p>
          <a:endParaRPr lang="en-US"/>
        </a:p>
      </dgm:t>
    </dgm:pt>
    <dgm:pt modelId="{527B2882-E312-4AF7-9957-F60DB9A8B2AC}" type="sibTrans" cxnId="{EACCDE31-6775-4125-A2D2-00E1412F8536}">
      <dgm:prSet/>
      <dgm:spPr/>
      <dgm:t>
        <a:bodyPr/>
        <a:lstStyle/>
        <a:p>
          <a:endParaRPr lang="en-US"/>
        </a:p>
      </dgm:t>
    </dgm:pt>
    <dgm:pt modelId="{59BDE647-95BB-4D02-9886-99710239315F}">
      <dgm:prSet/>
      <dgm:spPr/>
      <dgm:t>
        <a:bodyPr/>
        <a:lstStyle/>
        <a:p>
          <a:r>
            <a:rPr lang="en-US" dirty="0">
              <a:solidFill>
                <a:srgbClr val="E84C3D"/>
              </a:solidFill>
              <a:latin typeface="Share Tech" panose="020B0604020202020204" charset="0"/>
            </a:rPr>
            <a:t>Detecting possible rectangle shaped object</a:t>
          </a:r>
        </a:p>
      </dgm:t>
    </dgm:pt>
    <dgm:pt modelId="{6D757E34-33C4-4409-926A-124029586680}" type="parTrans" cxnId="{7421EF84-1B7A-4555-BCD5-D17A7DAC8256}">
      <dgm:prSet/>
      <dgm:spPr/>
      <dgm:t>
        <a:bodyPr/>
        <a:lstStyle/>
        <a:p>
          <a:endParaRPr lang="en-US"/>
        </a:p>
      </dgm:t>
    </dgm:pt>
    <dgm:pt modelId="{B8E513B9-B949-4383-8E21-F1ECA53DC819}" type="sibTrans" cxnId="{7421EF84-1B7A-4555-BCD5-D17A7DAC8256}">
      <dgm:prSet/>
      <dgm:spPr/>
      <dgm:t>
        <a:bodyPr/>
        <a:lstStyle/>
        <a:p>
          <a:endParaRPr lang="en-US"/>
        </a:p>
      </dgm:t>
    </dgm:pt>
    <dgm:pt modelId="{2013EDA9-0998-47C9-AD3D-EF528DA751B3}">
      <dgm:prSet/>
      <dgm:spPr/>
      <dgm:t>
        <a:bodyPr/>
        <a:lstStyle/>
        <a:p>
          <a:r>
            <a:rPr lang="en-US" dirty="0">
              <a:solidFill>
                <a:srgbClr val="F39C11"/>
              </a:solidFill>
              <a:latin typeface="Share Tech" panose="020B0604020202020204" charset="0"/>
            </a:rPr>
            <a:t>Mask that object </a:t>
          </a:r>
        </a:p>
      </dgm:t>
    </dgm:pt>
    <dgm:pt modelId="{1F0C35D8-70AB-40A9-963A-DAFF6AEDA5CE}" type="parTrans" cxnId="{E620E2D0-6F07-46A2-8903-0549961CA824}">
      <dgm:prSet/>
      <dgm:spPr/>
      <dgm:t>
        <a:bodyPr/>
        <a:lstStyle/>
        <a:p>
          <a:endParaRPr lang="en-US"/>
        </a:p>
      </dgm:t>
    </dgm:pt>
    <dgm:pt modelId="{D2BB5792-A54A-44EA-A677-06DBB5289A60}" type="sibTrans" cxnId="{E620E2D0-6F07-46A2-8903-0549961CA824}">
      <dgm:prSet/>
      <dgm:spPr/>
      <dgm:t>
        <a:bodyPr/>
        <a:lstStyle/>
        <a:p>
          <a:endParaRPr lang="en-US"/>
        </a:p>
      </dgm:t>
    </dgm:pt>
    <dgm:pt modelId="{F3C5956C-0327-4D48-80D9-8202F0CC78FC}">
      <dgm:prSet custT="1"/>
      <dgm:spPr/>
      <dgm:t>
        <a:bodyPr/>
        <a:lstStyle/>
        <a:p>
          <a:r>
            <a:rPr lang="en-US" sz="1050" dirty="0">
              <a:latin typeface="Share Tech" panose="020B0604020202020204" charset="0"/>
            </a:rPr>
            <a:t>Show gray scale</a:t>
          </a:r>
        </a:p>
      </dgm:t>
    </dgm:pt>
    <dgm:pt modelId="{5DEBE417-178F-43C7-9792-45C020B45265}" type="parTrans" cxnId="{3CB3BC98-D4F5-448E-9E71-4F64126C23AE}">
      <dgm:prSet/>
      <dgm:spPr/>
      <dgm:t>
        <a:bodyPr/>
        <a:lstStyle/>
        <a:p>
          <a:endParaRPr lang="en-US"/>
        </a:p>
      </dgm:t>
    </dgm:pt>
    <dgm:pt modelId="{F3451117-9A94-4B57-8D29-B07EA6977D9E}" type="sibTrans" cxnId="{3CB3BC98-D4F5-448E-9E71-4F64126C23AE}">
      <dgm:prSet/>
      <dgm:spPr/>
      <dgm:t>
        <a:bodyPr/>
        <a:lstStyle/>
        <a:p>
          <a:endParaRPr lang="en-US"/>
        </a:p>
      </dgm:t>
    </dgm:pt>
    <dgm:pt modelId="{D0B42075-D753-407C-B1F3-0ABA8665BEEF}">
      <dgm:prSet/>
      <dgm:spPr/>
      <dgm:t>
        <a:bodyPr/>
        <a:lstStyle/>
        <a:p>
          <a:r>
            <a:rPr lang="en-US" dirty="0">
              <a:solidFill>
                <a:srgbClr val="297FB8"/>
              </a:solidFill>
              <a:latin typeface="Share Tech" panose="020B0604020202020204" charset="0"/>
            </a:rPr>
            <a:t>Show image</a:t>
          </a:r>
        </a:p>
      </dgm:t>
    </dgm:pt>
    <dgm:pt modelId="{89523E3F-ADDF-4134-BB68-14B2B9117D71}" type="parTrans" cxnId="{1D85E180-ECF0-4239-9191-DF90A1EEF995}">
      <dgm:prSet/>
      <dgm:spPr/>
      <dgm:t>
        <a:bodyPr/>
        <a:lstStyle/>
        <a:p>
          <a:endParaRPr lang="en-US"/>
        </a:p>
      </dgm:t>
    </dgm:pt>
    <dgm:pt modelId="{31AB681E-BB1D-44F1-8D35-BD3D0C851F07}" type="sibTrans" cxnId="{1D85E180-ECF0-4239-9191-DF90A1EEF995}">
      <dgm:prSet/>
      <dgm:spPr/>
      <dgm:t>
        <a:bodyPr/>
        <a:lstStyle/>
        <a:p>
          <a:endParaRPr lang="en-US"/>
        </a:p>
      </dgm:t>
    </dgm:pt>
    <dgm:pt modelId="{9F139528-BDE4-45DD-B43D-B1FCCB890EBC}">
      <dgm:prSet/>
      <dgm:spPr/>
      <dgm:t>
        <a:bodyPr/>
        <a:lstStyle/>
        <a:p>
          <a:r>
            <a:rPr lang="en-US" dirty="0">
              <a:solidFill>
                <a:srgbClr val="F39C11"/>
              </a:solidFill>
              <a:latin typeface="Share Tech" panose="020B0604020202020204" charset="0"/>
            </a:rPr>
            <a:t>Remove rest from image</a:t>
          </a:r>
        </a:p>
      </dgm:t>
    </dgm:pt>
    <dgm:pt modelId="{D5D472AA-BC50-406E-A2F3-250A43569C58}" type="parTrans" cxnId="{29C69F1C-0786-49AB-8B39-DBFD64E40CEC}">
      <dgm:prSet/>
      <dgm:spPr/>
      <dgm:t>
        <a:bodyPr/>
        <a:lstStyle/>
        <a:p>
          <a:endParaRPr lang="en-US"/>
        </a:p>
      </dgm:t>
    </dgm:pt>
    <dgm:pt modelId="{7BE1F65E-B7AB-4C62-B2B1-D667F2495687}" type="sibTrans" cxnId="{29C69F1C-0786-49AB-8B39-DBFD64E40CEC}">
      <dgm:prSet/>
      <dgm:spPr/>
      <dgm:t>
        <a:bodyPr/>
        <a:lstStyle/>
        <a:p>
          <a:endParaRPr lang="en-US"/>
        </a:p>
      </dgm:t>
    </dgm:pt>
    <dgm:pt modelId="{C16E78D0-26E2-4650-854E-123F6D280791}">
      <dgm:prSet/>
      <dgm:spPr/>
      <dgm:t>
        <a:bodyPr/>
        <a:lstStyle/>
        <a:p>
          <a:r>
            <a:rPr lang="en-US" dirty="0">
              <a:solidFill>
                <a:srgbClr val="E84C3D"/>
              </a:solidFill>
              <a:latin typeface="Share Tech" panose="020B0604020202020204" charset="0"/>
            </a:rPr>
            <a:t>shapes</a:t>
          </a:r>
          <a:endParaRPr lang="en-US" dirty="0">
            <a:solidFill>
              <a:srgbClr val="27AE61"/>
            </a:solidFill>
            <a:latin typeface="Share Tech" panose="020B0604020202020204" charset="0"/>
          </a:endParaRPr>
        </a:p>
      </dgm:t>
    </dgm:pt>
    <dgm:pt modelId="{4A1D30BE-BB91-4D28-87FD-1843EB9D31C8}" type="parTrans" cxnId="{AE65E7AB-79B0-4301-A920-551D270EEE9A}">
      <dgm:prSet/>
      <dgm:spPr/>
      <dgm:t>
        <a:bodyPr/>
        <a:lstStyle/>
        <a:p>
          <a:endParaRPr lang="en-US"/>
        </a:p>
      </dgm:t>
    </dgm:pt>
    <dgm:pt modelId="{A8716EBD-26F7-4134-BC1A-2276F1559529}" type="sibTrans" cxnId="{AE65E7AB-79B0-4301-A920-551D270EEE9A}">
      <dgm:prSet/>
      <dgm:spPr/>
      <dgm:t>
        <a:bodyPr/>
        <a:lstStyle/>
        <a:p>
          <a:endParaRPr lang="en-US"/>
        </a:p>
      </dgm:t>
    </dgm:pt>
    <dgm:pt modelId="{30A6E6F7-4BDF-4C21-9F2B-B66B6E37F648}" type="pres">
      <dgm:prSet presAssocID="{BF6FDDF5-6592-42F1-BCAC-044B7A620FF2}" presName="Name0" presStyleCnt="0">
        <dgm:presLayoutVars>
          <dgm:dir/>
          <dgm:animLvl val="lvl"/>
          <dgm:resizeHandles val="exact"/>
        </dgm:presLayoutVars>
      </dgm:prSet>
      <dgm:spPr/>
    </dgm:pt>
    <dgm:pt modelId="{D7C45986-C524-450A-A452-A5F1098F04C0}" type="pres">
      <dgm:prSet presAssocID="{BF6FDDF5-6592-42F1-BCAC-044B7A620FF2}" presName="tSp" presStyleCnt="0"/>
      <dgm:spPr/>
    </dgm:pt>
    <dgm:pt modelId="{A2631079-1F37-4413-924C-4D40E2658C76}" type="pres">
      <dgm:prSet presAssocID="{BF6FDDF5-6592-42F1-BCAC-044B7A620FF2}" presName="bSp" presStyleCnt="0"/>
      <dgm:spPr/>
    </dgm:pt>
    <dgm:pt modelId="{ADA0CB64-3C7A-4BC2-903F-6CEDAC501E98}" type="pres">
      <dgm:prSet presAssocID="{BF6FDDF5-6592-42F1-BCAC-044B7A620FF2}" presName="process" presStyleCnt="0"/>
      <dgm:spPr/>
    </dgm:pt>
    <dgm:pt modelId="{CF246847-882F-4FE1-9F28-326464F6794F}" type="pres">
      <dgm:prSet presAssocID="{8E695529-BEF2-40C5-B51C-BCDCC52BFB48}" presName="composite1" presStyleCnt="0"/>
      <dgm:spPr/>
    </dgm:pt>
    <dgm:pt modelId="{34856F7A-AA1E-49DA-9CB5-90130364BB96}" type="pres">
      <dgm:prSet presAssocID="{8E695529-BEF2-40C5-B51C-BCDCC52BFB48}" presName="dummyNode1" presStyleLbl="node1" presStyleIdx="0" presStyleCnt="6"/>
      <dgm:spPr/>
    </dgm:pt>
    <dgm:pt modelId="{037AFCB4-29FC-498E-814B-BA6FFF27DC91}" type="pres">
      <dgm:prSet presAssocID="{8E695529-BEF2-40C5-B51C-BCDCC52BFB48}" presName="childNode1" presStyleLbl="bgAcc1" presStyleIdx="0" presStyleCnt="6" custLinFactNeighborY="-2382">
        <dgm:presLayoutVars>
          <dgm:bulletEnabled val="1"/>
        </dgm:presLayoutVars>
      </dgm:prSet>
      <dgm:spPr/>
    </dgm:pt>
    <dgm:pt modelId="{B90179D2-128C-4588-8321-1FC2E614B98B}" type="pres">
      <dgm:prSet presAssocID="{8E695529-BEF2-40C5-B51C-BCDCC52BFB48}" presName="childNode1tx" presStyleLbl="bgAcc1" presStyleIdx="0" presStyleCnt="6">
        <dgm:presLayoutVars>
          <dgm:bulletEnabled val="1"/>
        </dgm:presLayoutVars>
      </dgm:prSet>
      <dgm:spPr/>
    </dgm:pt>
    <dgm:pt modelId="{E33143DA-E0B0-4CDE-9D6A-A8B1EFFBFAFF}" type="pres">
      <dgm:prSet presAssocID="{8E695529-BEF2-40C5-B51C-BCDCC52BFB48}" presName="parentNode1" presStyleLbl="node1" presStyleIdx="0" presStyleCnt="6" custLinFactNeighborY="-5559">
        <dgm:presLayoutVars>
          <dgm:chMax val="1"/>
          <dgm:bulletEnabled val="1"/>
        </dgm:presLayoutVars>
      </dgm:prSet>
      <dgm:spPr/>
    </dgm:pt>
    <dgm:pt modelId="{6C51A27F-EA60-4E52-9E19-176C062E6C52}" type="pres">
      <dgm:prSet presAssocID="{8E695529-BEF2-40C5-B51C-BCDCC52BFB48}" presName="connSite1" presStyleCnt="0"/>
      <dgm:spPr/>
    </dgm:pt>
    <dgm:pt modelId="{E3F9CEB1-51B5-4690-8A5E-EC39E7238F54}" type="pres">
      <dgm:prSet presAssocID="{B2DF27D1-21DF-4DD7-B7E2-BCD75161CE8E}" presName="Name9" presStyleLbl="sibTrans2D1" presStyleIdx="0" presStyleCnt="5"/>
      <dgm:spPr/>
    </dgm:pt>
    <dgm:pt modelId="{3BA3743B-9360-45A8-8CB7-EEF7A76F1ECE}" type="pres">
      <dgm:prSet presAssocID="{DB24760E-D972-4B0D-A449-A327F425C80C}" presName="composite2" presStyleCnt="0"/>
      <dgm:spPr/>
    </dgm:pt>
    <dgm:pt modelId="{9538A5FD-C3BC-4391-9A42-CC4619350F2C}" type="pres">
      <dgm:prSet presAssocID="{DB24760E-D972-4B0D-A449-A327F425C80C}" presName="dummyNode2" presStyleLbl="node1" presStyleIdx="0" presStyleCnt="6"/>
      <dgm:spPr/>
    </dgm:pt>
    <dgm:pt modelId="{FA8F3045-E5AB-45C8-948B-ABAFB3BE40A6}" type="pres">
      <dgm:prSet presAssocID="{DB24760E-D972-4B0D-A449-A327F425C80C}" presName="childNode2" presStyleLbl="bgAcc1" presStyleIdx="1" presStyleCnt="6" custLinFactNeighborY="-2382">
        <dgm:presLayoutVars>
          <dgm:bulletEnabled val="1"/>
        </dgm:presLayoutVars>
      </dgm:prSet>
      <dgm:spPr/>
    </dgm:pt>
    <dgm:pt modelId="{0A24A0D6-F878-44AA-980F-186539817625}" type="pres">
      <dgm:prSet presAssocID="{DB24760E-D972-4B0D-A449-A327F425C80C}" presName="childNode2tx" presStyleLbl="bgAcc1" presStyleIdx="1" presStyleCnt="6">
        <dgm:presLayoutVars>
          <dgm:bulletEnabled val="1"/>
        </dgm:presLayoutVars>
      </dgm:prSet>
      <dgm:spPr/>
    </dgm:pt>
    <dgm:pt modelId="{89F0B6AF-6874-406B-BDB7-8B2A8BAA5C2D}" type="pres">
      <dgm:prSet presAssocID="{DB24760E-D972-4B0D-A449-A327F425C80C}" presName="parentNode2" presStyleLbl="node1" presStyleIdx="1" presStyleCnt="6" custLinFactNeighborY="-5559">
        <dgm:presLayoutVars>
          <dgm:chMax val="0"/>
          <dgm:bulletEnabled val="1"/>
        </dgm:presLayoutVars>
      </dgm:prSet>
      <dgm:spPr/>
    </dgm:pt>
    <dgm:pt modelId="{D82BB8E9-5F1F-4282-9365-68C4AA5AD3BE}" type="pres">
      <dgm:prSet presAssocID="{DB24760E-D972-4B0D-A449-A327F425C80C}" presName="connSite2" presStyleCnt="0"/>
      <dgm:spPr/>
    </dgm:pt>
    <dgm:pt modelId="{4532C912-7D72-4EB4-989E-BFE2DF97CB7B}" type="pres">
      <dgm:prSet presAssocID="{8F5BC205-0EDE-4892-AD06-4E3D5EE464DC}" presName="Name18" presStyleLbl="sibTrans2D1" presStyleIdx="1" presStyleCnt="5"/>
      <dgm:spPr/>
    </dgm:pt>
    <dgm:pt modelId="{2C2DF8AD-48B0-48A1-93DD-0A1D5A5B5B52}" type="pres">
      <dgm:prSet presAssocID="{1E8533CB-4276-4F0C-A1A5-7860590FC92C}" presName="composite1" presStyleCnt="0"/>
      <dgm:spPr/>
    </dgm:pt>
    <dgm:pt modelId="{CCE23F3A-BC35-4B30-8BB7-0117E78A3EE6}" type="pres">
      <dgm:prSet presAssocID="{1E8533CB-4276-4F0C-A1A5-7860590FC92C}" presName="dummyNode1" presStyleLbl="node1" presStyleIdx="1" presStyleCnt="6"/>
      <dgm:spPr/>
    </dgm:pt>
    <dgm:pt modelId="{025D3B4C-91F2-4EC3-B84A-D30223916CB3}" type="pres">
      <dgm:prSet presAssocID="{1E8533CB-4276-4F0C-A1A5-7860590FC92C}" presName="childNode1" presStyleLbl="bgAcc1" presStyleIdx="2" presStyleCnt="6" custLinFactNeighborY="-2382">
        <dgm:presLayoutVars>
          <dgm:bulletEnabled val="1"/>
        </dgm:presLayoutVars>
      </dgm:prSet>
      <dgm:spPr/>
    </dgm:pt>
    <dgm:pt modelId="{286AFB20-22FA-4042-8D58-2811AEE4F608}" type="pres">
      <dgm:prSet presAssocID="{1E8533CB-4276-4F0C-A1A5-7860590FC92C}" presName="childNode1tx" presStyleLbl="bgAcc1" presStyleIdx="2" presStyleCnt="6">
        <dgm:presLayoutVars>
          <dgm:bulletEnabled val="1"/>
        </dgm:presLayoutVars>
      </dgm:prSet>
      <dgm:spPr/>
    </dgm:pt>
    <dgm:pt modelId="{01EF9E74-1101-4A35-AAF0-274F7BF4D501}" type="pres">
      <dgm:prSet presAssocID="{1E8533CB-4276-4F0C-A1A5-7860590FC92C}" presName="parentNode1" presStyleLbl="node1" presStyleIdx="2" presStyleCnt="6" custLinFactNeighborY="-5559">
        <dgm:presLayoutVars>
          <dgm:chMax val="1"/>
          <dgm:bulletEnabled val="1"/>
        </dgm:presLayoutVars>
      </dgm:prSet>
      <dgm:spPr/>
    </dgm:pt>
    <dgm:pt modelId="{3A99BBA2-7453-467D-9110-F154B490E82A}" type="pres">
      <dgm:prSet presAssocID="{1E8533CB-4276-4F0C-A1A5-7860590FC92C}" presName="connSite1" presStyleCnt="0"/>
      <dgm:spPr/>
    </dgm:pt>
    <dgm:pt modelId="{2C6BC3AA-01E1-4A33-A901-5A752F0DE0C3}" type="pres">
      <dgm:prSet presAssocID="{EB9B0914-7658-4B1D-A6AD-17DB1033B4E1}" presName="Name9" presStyleLbl="sibTrans2D1" presStyleIdx="2" presStyleCnt="5"/>
      <dgm:spPr/>
    </dgm:pt>
    <dgm:pt modelId="{99832A29-1499-4F98-B673-5A3D08FF00BA}" type="pres">
      <dgm:prSet presAssocID="{977DC15A-78A8-4132-958F-AFB40FBB2221}" presName="composite2" presStyleCnt="0"/>
      <dgm:spPr/>
    </dgm:pt>
    <dgm:pt modelId="{BE6890AC-FDA4-4F0D-84FB-92A172976224}" type="pres">
      <dgm:prSet presAssocID="{977DC15A-78A8-4132-958F-AFB40FBB2221}" presName="dummyNode2" presStyleLbl="node1" presStyleIdx="2" presStyleCnt="6"/>
      <dgm:spPr/>
    </dgm:pt>
    <dgm:pt modelId="{C96609B8-27F8-4D2B-A453-2B5BD7B3C10B}" type="pres">
      <dgm:prSet presAssocID="{977DC15A-78A8-4132-958F-AFB40FBB2221}" presName="childNode2" presStyleLbl="bgAcc1" presStyleIdx="3" presStyleCnt="6" custLinFactNeighborY="-2382">
        <dgm:presLayoutVars>
          <dgm:bulletEnabled val="1"/>
        </dgm:presLayoutVars>
      </dgm:prSet>
      <dgm:spPr/>
    </dgm:pt>
    <dgm:pt modelId="{BE67BE26-C9B7-4295-B252-1B38C124D94C}" type="pres">
      <dgm:prSet presAssocID="{977DC15A-78A8-4132-958F-AFB40FBB2221}" presName="childNode2tx" presStyleLbl="bgAcc1" presStyleIdx="3" presStyleCnt="6">
        <dgm:presLayoutVars>
          <dgm:bulletEnabled val="1"/>
        </dgm:presLayoutVars>
      </dgm:prSet>
      <dgm:spPr/>
    </dgm:pt>
    <dgm:pt modelId="{A1513063-2EFA-42FF-9533-4D1EE4888E67}" type="pres">
      <dgm:prSet presAssocID="{977DC15A-78A8-4132-958F-AFB40FBB2221}" presName="parentNode2" presStyleLbl="node1" presStyleIdx="3" presStyleCnt="6" custLinFactNeighborY="-5559">
        <dgm:presLayoutVars>
          <dgm:chMax val="0"/>
          <dgm:bulletEnabled val="1"/>
        </dgm:presLayoutVars>
      </dgm:prSet>
      <dgm:spPr/>
    </dgm:pt>
    <dgm:pt modelId="{68F32D63-C9A0-429A-A5CF-FAD759AC606A}" type="pres">
      <dgm:prSet presAssocID="{977DC15A-78A8-4132-958F-AFB40FBB2221}" presName="connSite2" presStyleCnt="0"/>
      <dgm:spPr/>
    </dgm:pt>
    <dgm:pt modelId="{958C96E1-6F2B-4F09-A680-661D7BE67B2E}" type="pres">
      <dgm:prSet presAssocID="{BFD05B8D-E383-4862-AF49-63AE3BDA5421}" presName="Name18" presStyleLbl="sibTrans2D1" presStyleIdx="3" presStyleCnt="5" custScaleY="98030"/>
      <dgm:spPr>
        <a:xfrm>
          <a:off x="4756058" y="1035656"/>
          <a:ext cx="1336616" cy="1336616"/>
        </a:xfrm>
        <a:prstGeom prst="circularArrow">
          <a:avLst>
            <a:gd name="adj1" fmla="val 2864"/>
            <a:gd name="adj2" fmla="val 350046"/>
            <a:gd name="adj3" fmla="val 19474444"/>
            <a:gd name="adj4" fmla="val 12575511"/>
            <a:gd name="adj5" fmla="val 3341"/>
          </a:avLst>
        </a:prstGeom>
      </dgm:spPr>
    </dgm:pt>
    <dgm:pt modelId="{2EE50F40-A2BD-47EF-9684-70A39D5B5E2F}" type="pres">
      <dgm:prSet presAssocID="{78A74D14-9C83-4C72-994B-D2072D0493C9}" presName="composite1" presStyleCnt="0"/>
      <dgm:spPr/>
    </dgm:pt>
    <dgm:pt modelId="{528C8BF2-1301-41E9-B157-0642A23443B3}" type="pres">
      <dgm:prSet presAssocID="{78A74D14-9C83-4C72-994B-D2072D0493C9}" presName="dummyNode1" presStyleLbl="node1" presStyleIdx="3" presStyleCnt="6"/>
      <dgm:spPr/>
    </dgm:pt>
    <dgm:pt modelId="{E309A7F2-FD72-4013-8AA7-600140BED7EA}" type="pres">
      <dgm:prSet presAssocID="{78A74D14-9C83-4C72-994B-D2072D0493C9}" presName="childNode1" presStyleLbl="bgAcc1" presStyleIdx="4" presStyleCnt="6" custLinFactNeighborY="-2382">
        <dgm:presLayoutVars>
          <dgm:bulletEnabled val="1"/>
        </dgm:presLayoutVars>
      </dgm:prSet>
      <dgm:spPr/>
    </dgm:pt>
    <dgm:pt modelId="{5C6DD40D-1726-4205-AD82-0C6EF4718B81}" type="pres">
      <dgm:prSet presAssocID="{78A74D14-9C83-4C72-994B-D2072D0493C9}" presName="childNode1tx" presStyleLbl="bgAcc1" presStyleIdx="4" presStyleCnt="6">
        <dgm:presLayoutVars>
          <dgm:bulletEnabled val="1"/>
        </dgm:presLayoutVars>
      </dgm:prSet>
      <dgm:spPr/>
    </dgm:pt>
    <dgm:pt modelId="{19863DFE-3B5F-42D9-BE9B-53EA3430B5E4}" type="pres">
      <dgm:prSet presAssocID="{78A74D14-9C83-4C72-994B-D2072D0493C9}" presName="parentNode1" presStyleLbl="node1" presStyleIdx="4" presStyleCnt="6" custLinFactNeighborY="-5559">
        <dgm:presLayoutVars>
          <dgm:chMax val="1"/>
          <dgm:bulletEnabled val="1"/>
        </dgm:presLayoutVars>
      </dgm:prSet>
      <dgm:spPr/>
    </dgm:pt>
    <dgm:pt modelId="{707E161F-565E-4928-AC9E-B4ADC2A42DD8}" type="pres">
      <dgm:prSet presAssocID="{78A74D14-9C83-4C72-994B-D2072D0493C9}" presName="connSite1" presStyleCnt="0"/>
      <dgm:spPr/>
    </dgm:pt>
    <dgm:pt modelId="{AF82DD7D-1FAE-4F99-87EE-D8DA7D561D89}" type="pres">
      <dgm:prSet presAssocID="{36198628-C291-4453-8D94-E4CDE1CE5525}" presName="Name9" presStyleLbl="sibTrans2D1" presStyleIdx="4" presStyleCnt="5"/>
      <dgm:spPr/>
    </dgm:pt>
    <dgm:pt modelId="{2C98173D-0CF9-467E-8892-EF57F24C6C12}" type="pres">
      <dgm:prSet presAssocID="{C6F606F4-519E-4A77-87E1-D5E3C0C534F7}" presName="composite2" presStyleCnt="0"/>
      <dgm:spPr/>
    </dgm:pt>
    <dgm:pt modelId="{145B8709-A8F3-4E22-96AD-94710B75DC1A}" type="pres">
      <dgm:prSet presAssocID="{C6F606F4-519E-4A77-87E1-D5E3C0C534F7}" presName="dummyNode2" presStyleLbl="node1" presStyleIdx="4" presStyleCnt="6"/>
      <dgm:spPr/>
    </dgm:pt>
    <dgm:pt modelId="{C9268DD7-BF96-42E4-9CB6-BCEB06DFAE9B}" type="pres">
      <dgm:prSet presAssocID="{C6F606F4-519E-4A77-87E1-D5E3C0C534F7}" presName="childNode2" presStyleLbl="bgAcc1" presStyleIdx="5" presStyleCnt="6" custLinFactNeighborY="-2382">
        <dgm:presLayoutVars>
          <dgm:bulletEnabled val="1"/>
        </dgm:presLayoutVars>
      </dgm:prSet>
      <dgm:spPr/>
    </dgm:pt>
    <dgm:pt modelId="{486A083B-195C-45A2-AC34-8E8E87BD95E7}" type="pres">
      <dgm:prSet presAssocID="{C6F606F4-519E-4A77-87E1-D5E3C0C534F7}" presName="childNode2tx" presStyleLbl="bgAcc1" presStyleIdx="5" presStyleCnt="6">
        <dgm:presLayoutVars>
          <dgm:bulletEnabled val="1"/>
        </dgm:presLayoutVars>
      </dgm:prSet>
      <dgm:spPr/>
    </dgm:pt>
    <dgm:pt modelId="{E9C777B7-B33E-4DC4-BD59-8E7C2C973E80}" type="pres">
      <dgm:prSet presAssocID="{C6F606F4-519E-4A77-87E1-D5E3C0C534F7}" presName="parentNode2" presStyleLbl="node1" presStyleIdx="5" presStyleCnt="6" custLinFactNeighborY="-5559">
        <dgm:presLayoutVars>
          <dgm:chMax val="0"/>
          <dgm:bulletEnabled val="1"/>
        </dgm:presLayoutVars>
      </dgm:prSet>
      <dgm:spPr/>
    </dgm:pt>
    <dgm:pt modelId="{8E6119B0-5B0C-4891-9D51-29ED460F11EC}" type="pres">
      <dgm:prSet presAssocID="{C6F606F4-519E-4A77-87E1-D5E3C0C534F7}" presName="connSite2" presStyleCnt="0"/>
      <dgm:spPr/>
    </dgm:pt>
  </dgm:ptLst>
  <dgm:cxnLst>
    <dgm:cxn modelId="{46C32B00-222D-4194-AA75-D06BA43D9698}" type="presOf" srcId="{B2DF27D1-21DF-4DD7-B7E2-BCD75161CE8E}" destId="{E3F9CEB1-51B5-4690-8A5E-EC39E7238F54}" srcOrd="0" destOrd="0" presId="urn:microsoft.com/office/officeart/2005/8/layout/hProcess4"/>
    <dgm:cxn modelId="{EDB15703-79EC-49C4-9884-8F715C0389E0}" type="presOf" srcId="{9F139528-BDE4-45DD-B43D-B1FCCB890EBC}" destId="{C9268DD7-BF96-42E4-9CB6-BCEB06DFAE9B}" srcOrd="0" destOrd="1" presId="urn:microsoft.com/office/officeart/2005/8/layout/hProcess4"/>
    <dgm:cxn modelId="{45C39C03-5A7C-4A20-BFAD-BB9F6894C463}" type="presOf" srcId="{9F139528-BDE4-45DD-B43D-B1FCCB890EBC}" destId="{486A083B-195C-45A2-AC34-8E8E87BD95E7}" srcOrd="1" destOrd="1" presId="urn:microsoft.com/office/officeart/2005/8/layout/hProcess4"/>
    <dgm:cxn modelId="{05AB0F06-E88A-4AA5-82B9-9C0A17D06ABD}" type="presOf" srcId="{59BDE647-95BB-4D02-9886-99710239315F}" destId="{5C6DD40D-1726-4205-AD82-0C6EF4718B81}" srcOrd="1" destOrd="0" presId="urn:microsoft.com/office/officeart/2005/8/layout/hProcess4"/>
    <dgm:cxn modelId="{85BA1007-0DC3-420C-9828-0CA6B8B36CC5}" type="presOf" srcId="{EB9B0914-7658-4B1D-A6AD-17DB1033B4E1}" destId="{2C6BC3AA-01E1-4A33-A901-5A752F0DE0C3}" srcOrd="0" destOrd="0" presId="urn:microsoft.com/office/officeart/2005/8/layout/hProcess4"/>
    <dgm:cxn modelId="{1477F909-3A73-4D9E-A697-FE30FFB5FBA9}" type="presOf" srcId="{C16E78D0-26E2-4650-854E-123F6D280791}" destId="{BE67BE26-C9B7-4295-B252-1B38C124D94C}" srcOrd="1" destOrd="1" presId="urn:microsoft.com/office/officeart/2005/8/layout/hProcess4"/>
    <dgm:cxn modelId="{299F3611-C577-49C3-9B1F-61FFCC55C23B}" srcId="{8E695529-BEF2-40C5-B51C-BCDCC52BFB48}" destId="{30CE28A8-48F7-4BA1-B157-49C3B75A3A57}" srcOrd="0" destOrd="0" parTransId="{00ED5517-95CF-47F8-9CED-8408CEA84AD1}" sibTransId="{198AC7A7-D73B-4488-9947-F042A54A0167}"/>
    <dgm:cxn modelId="{7A11F717-FFDF-4EA5-AF09-7E057285CD4D}" type="presOf" srcId="{BFD05B8D-E383-4862-AF49-63AE3BDA5421}" destId="{958C96E1-6F2B-4F09-A680-661D7BE67B2E}" srcOrd="0" destOrd="0" presId="urn:microsoft.com/office/officeart/2005/8/layout/hProcess4"/>
    <dgm:cxn modelId="{8F7E2A18-4F17-4EDA-92F6-ABBB1468206E}" type="presOf" srcId="{8F5BC205-0EDE-4892-AD06-4E3D5EE464DC}" destId="{4532C912-7D72-4EB4-989E-BFE2DF97CB7B}" srcOrd="0" destOrd="0" presId="urn:microsoft.com/office/officeart/2005/8/layout/hProcess4"/>
    <dgm:cxn modelId="{864D3719-4E59-4E60-B198-13968A528F70}" srcId="{BF6FDDF5-6592-42F1-BCAC-044B7A620FF2}" destId="{78A74D14-9C83-4C72-994B-D2072D0493C9}" srcOrd="4" destOrd="0" parTransId="{D7C0C584-49A6-4349-AF08-821E395466C9}" sibTransId="{36198628-C291-4453-8D94-E4CDE1CE5525}"/>
    <dgm:cxn modelId="{29C69F1C-0786-49AB-8B39-DBFD64E40CEC}" srcId="{C6F606F4-519E-4A77-87E1-D5E3C0C534F7}" destId="{9F139528-BDE4-45DD-B43D-B1FCCB890EBC}" srcOrd="1" destOrd="0" parTransId="{D5D472AA-BC50-406E-A2F3-250A43569C58}" sibTransId="{7BE1F65E-B7AB-4C62-B2B1-D667F2495687}"/>
    <dgm:cxn modelId="{8A7B7026-DAE8-45DF-8043-D04D620D67A8}" type="presOf" srcId="{30CE28A8-48F7-4BA1-B157-49C3B75A3A57}" destId="{B90179D2-128C-4588-8321-1FC2E614B98B}" srcOrd="1" destOrd="0" presId="urn:microsoft.com/office/officeart/2005/8/layout/hProcess4"/>
    <dgm:cxn modelId="{493AB72B-124D-468E-8BFA-1C86A4E89B79}" type="presOf" srcId="{8E695529-BEF2-40C5-B51C-BCDCC52BFB48}" destId="{E33143DA-E0B0-4CDE-9D6A-A8B1EFFBFAFF}" srcOrd="0" destOrd="0" presId="urn:microsoft.com/office/officeart/2005/8/layout/hProcess4"/>
    <dgm:cxn modelId="{EACCDE31-6775-4125-A2D2-00E1412F8536}" srcId="{977DC15A-78A8-4132-958F-AFB40FBB2221}" destId="{E485D570-4DA7-45C3-883D-26A7CBF5BC21}" srcOrd="0" destOrd="0" parTransId="{D04AADC0-2560-449B-A70B-2533F35DA898}" sibTransId="{527B2882-E312-4AF7-9957-F60DB9A8B2AC}"/>
    <dgm:cxn modelId="{EEE8FB32-B164-4632-BB5F-000C16E3C6E5}" type="presOf" srcId="{36198628-C291-4453-8D94-E4CDE1CE5525}" destId="{AF82DD7D-1FAE-4F99-87EE-D8DA7D561D89}" srcOrd="0" destOrd="0" presId="urn:microsoft.com/office/officeart/2005/8/layout/hProcess4"/>
    <dgm:cxn modelId="{F59C253B-7C1E-4289-B296-A0D1908FDAAA}" type="presOf" srcId="{977DC15A-78A8-4132-958F-AFB40FBB2221}" destId="{A1513063-2EFA-42FF-9533-4D1EE4888E67}" srcOrd="0" destOrd="0" presId="urn:microsoft.com/office/officeart/2005/8/layout/hProcess4"/>
    <dgm:cxn modelId="{01ABCE4D-2851-47C1-B8B6-2D712C41E08E}" type="presOf" srcId="{D0B42075-D753-407C-B1F3-0ABA8665BEEF}" destId="{286AFB20-22FA-4042-8D58-2811AEE4F608}" srcOrd="1" destOrd="1" presId="urn:microsoft.com/office/officeart/2005/8/layout/hProcess4"/>
    <dgm:cxn modelId="{CC5E0870-F69A-42F0-A7B7-718954E25E1C}" type="presOf" srcId="{1E8533CB-4276-4F0C-A1A5-7860590FC92C}" destId="{01EF9E74-1101-4A35-AAF0-274F7BF4D501}" srcOrd="0" destOrd="0" presId="urn:microsoft.com/office/officeart/2005/8/layout/hProcess4"/>
    <dgm:cxn modelId="{352CE570-45B1-4863-AB14-9BBEBD834FB7}" type="presOf" srcId="{F3C5956C-0327-4D48-80D9-8202F0CC78FC}" destId="{B90179D2-128C-4588-8321-1FC2E614B98B}" srcOrd="1" destOrd="1" presId="urn:microsoft.com/office/officeart/2005/8/layout/hProcess4"/>
    <dgm:cxn modelId="{AC710551-1DD7-4ADC-8161-FE953E2EDA2D}" type="presOf" srcId="{D0B42075-D753-407C-B1F3-0ABA8665BEEF}" destId="{025D3B4C-91F2-4EC3-B84A-D30223916CB3}" srcOrd="0" destOrd="1" presId="urn:microsoft.com/office/officeart/2005/8/layout/hProcess4"/>
    <dgm:cxn modelId="{19BF7672-8FF5-4AA6-B0F6-C71CA8F52A09}" srcId="{DB24760E-D972-4B0D-A449-A327F425C80C}" destId="{135D9204-1440-4BFB-8917-A2C88F21E973}" srcOrd="0" destOrd="0" parTransId="{7EDFEEA2-25CF-473A-9E2D-95EE4B7C97E6}" sibTransId="{C80DD4A1-39C8-4A73-A653-FB395A60706A}"/>
    <dgm:cxn modelId="{48F8EA75-C1AE-4FDB-AC1D-8F51524C08E2}" type="presOf" srcId="{78A74D14-9C83-4C72-994B-D2072D0493C9}" destId="{19863DFE-3B5F-42D9-BE9B-53EA3430B5E4}" srcOrd="0" destOrd="0" presId="urn:microsoft.com/office/officeart/2005/8/layout/hProcess4"/>
    <dgm:cxn modelId="{4E949656-00E7-474D-B708-8D1CDBEAAAA4}" type="presOf" srcId="{59BDE647-95BB-4D02-9886-99710239315F}" destId="{E309A7F2-FD72-4013-8AA7-600140BED7EA}" srcOrd="0" destOrd="0" presId="urn:microsoft.com/office/officeart/2005/8/layout/hProcess4"/>
    <dgm:cxn modelId="{01F1AF78-660E-42F7-B0A0-402242CBC1D5}" type="presOf" srcId="{30CE28A8-48F7-4BA1-B157-49C3B75A3A57}" destId="{037AFCB4-29FC-498E-814B-BA6FFF27DC91}" srcOrd="0" destOrd="0" presId="urn:microsoft.com/office/officeart/2005/8/layout/hProcess4"/>
    <dgm:cxn modelId="{BBECD878-BCC9-4668-B6AF-2B75EEDB1AFA}" srcId="{BF6FDDF5-6592-42F1-BCAC-044B7A620FF2}" destId="{C6F606F4-519E-4A77-87E1-D5E3C0C534F7}" srcOrd="5" destOrd="0" parTransId="{A29778B7-9B71-4BA4-9181-8C82F2F5C9FF}" sibTransId="{67544A73-B70A-4080-B554-2AFC4CDB2ABF}"/>
    <dgm:cxn modelId="{71C96D7A-A55B-4374-AACC-5892A14B05C2}" type="presOf" srcId="{135D9204-1440-4BFB-8917-A2C88F21E973}" destId="{FA8F3045-E5AB-45C8-948B-ABAFB3BE40A6}" srcOrd="0" destOrd="0" presId="urn:microsoft.com/office/officeart/2005/8/layout/hProcess4"/>
    <dgm:cxn modelId="{D4A7F35A-662F-4C71-AB14-F27E74C5B861}" type="presOf" srcId="{2013EDA9-0998-47C9-AD3D-EF528DA751B3}" destId="{486A083B-195C-45A2-AC34-8E8E87BD95E7}" srcOrd="1" destOrd="0" presId="urn:microsoft.com/office/officeart/2005/8/layout/hProcess4"/>
    <dgm:cxn modelId="{1D85E180-ECF0-4239-9191-DF90A1EEF995}" srcId="{1E8533CB-4276-4F0C-A1A5-7860590FC92C}" destId="{D0B42075-D753-407C-B1F3-0ABA8665BEEF}" srcOrd="1" destOrd="0" parTransId="{89523E3F-ADDF-4134-BB68-14B2B9117D71}" sibTransId="{31AB681E-BB1D-44F1-8D35-BD3D0C851F07}"/>
    <dgm:cxn modelId="{7421EF84-1B7A-4555-BCD5-D17A7DAC8256}" srcId="{78A74D14-9C83-4C72-994B-D2072D0493C9}" destId="{59BDE647-95BB-4D02-9886-99710239315F}" srcOrd="0" destOrd="0" parTransId="{6D757E34-33C4-4409-926A-124029586680}" sibTransId="{B8E513B9-B949-4383-8E21-F1ECA53DC819}"/>
    <dgm:cxn modelId="{DCA48585-A45E-4703-923C-075D12D0B2E4}" srcId="{BF6FDDF5-6592-42F1-BCAC-044B7A620FF2}" destId="{DB24760E-D972-4B0D-A449-A327F425C80C}" srcOrd="1" destOrd="0" parTransId="{9981A3EC-5F77-4A49-814F-9D5FC869A0EB}" sibTransId="{8F5BC205-0EDE-4892-AD06-4E3D5EE464DC}"/>
    <dgm:cxn modelId="{12F4658B-BFEE-4BFC-B007-281202E916B2}" type="presOf" srcId="{E485D570-4DA7-45C3-883D-26A7CBF5BC21}" destId="{C96609B8-27F8-4D2B-A453-2B5BD7B3C10B}" srcOrd="0" destOrd="0" presId="urn:microsoft.com/office/officeart/2005/8/layout/hProcess4"/>
    <dgm:cxn modelId="{38F6E896-AACE-4CFF-AA82-28744B579B14}" type="presOf" srcId="{F25F167A-09F1-4CB9-9134-F366D02CF032}" destId="{286AFB20-22FA-4042-8D58-2811AEE4F608}" srcOrd="1" destOrd="0" presId="urn:microsoft.com/office/officeart/2005/8/layout/hProcess4"/>
    <dgm:cxn modelId="{CD0F1B97-B59C-4CAF-A43F-51BE49D9813B}" type="presOf" srcId="{135D9204-1440-4BFB-8917-A2C88F21E973}" destId="{0A24A0D6-F878-44AA-980F-186539817625}" srcOrd="1" destOrd="0" presId="urn:microsoft.com/office/officeart/2005/8/layout/hProcess4"/>
    <dgm:cxn modelId="{3CB3BC98-D4F5-448E-9E71-4F64126C23AE}" srcId="{8E695529-BEF2-40C5-B51C-BCDCC52BFB48}" destId="{F3C5956C-0327-4D48-80D9-8202F0CC78FC}" srcOrd="1" destOrd="0" parTransId="{5DEBE417-178F-43C7-9792-45C020B45265}" sibTransId="{F3451117-9A94-4B57-8D29-B07EA6977D9E}"/>
    <dgm:cxn modelId="{D785BA9E-D1B5-4B40-8B2D-1B47CA26CF5D}" type="presOf" srcId="{C16E78D0-26E2-4650-854E-123F6D280791}" destId="{C96609B8-27F8-4D2B-A453-2B5BD7B3C10B}" srcOrd="0" destOrd="1" presId="urn:microsoft.com/office/officeart/2005/8/layout/hProcess4"/>
    <dgm:cxn modelId="{AE65E7AB-79B0-4301-A920-551D270EEE9A}" srcId="{977DC15A-78A8-4132-958F-AFB40FBB2221}" destId="{C16E78D0-26E2-4650-854E-123F6D280791}" srcOrd="1" destOrd="0" parTransId="{4A1D30BE-BB91-4D28-87FD-1843EB9D31C8}" sibTransId="{A8716EBD-26F7-4134-BC1A-2276F1559529}"/>
    <dgm:cxn modelId="{654EC0C4-4ED3-41BC-9F28-E27612C21095}" type="presOf" srcId="{2013EDA9-0998-47C9-AD3D-EF528DA751B3}" destId="{C9268DD7-BF96-42E4-9CB6-BCEB06DFAE9B}" srcOrd="0" destOrd="0" presId="urn:microsoft.com/office/officeart/2005/8/layout/hProcess4"/>
    <dgm:cxn modelId="{E620E2D0-6F07-46A2-8903-0549961CA824}" srcId="{C6F606F4-519E-4A77-87E1-D5E3C0C534F7}" destId="{2013EDA9-0998-47C9-AD3D-EF528DA751B3}" srcOrd="0" destOrd="0" parTransId="{1F0C35D8-70AB-40A9-963A-DAFF6AEDA5CE}" sibTransId="{D2BB5792-A54A-44EA-A677-06DBB5289A60}"/>
    <dgm:cxn modelId="{00FE56D2-1258-4023-BDD5-B9AB47676B29}" type="presOf" srcId="{F25F167A-09F1-4CB9-9134-F366D02CF032}" destId="{025D3B4C-91F2-4EC3-B84A-D30223916CB3}" srcOrd="0" destOrd="0" presId="urn:microsoft.com/office/officeart/2005/8/layout/hProcess4"/>
    <dgm:cxn modelId="{DC06E2D4-C99E-4051-86E3-061B47F4DC22}" srcId="{BF6FDDF5-6592-42F1-BCAC-044B7A620FF2}" destId="{977DC15A-78A8-4132-958F-AFB40FBB2221}" srcOrd="3" destOrd="0" parTransId="{18A8CBAA-F572-4EBA-8192-4EC1F32D0002}" sibTransId="{BFD05B8D-E383-4862-AF49-63AE3BDA5421}"/>
    <dgm:cxn modelId="{5D7F48DD-571B-4757-BB57-D00376BD1058}" type="presOf" srcId="{C6F606F4-519E-4A77-87E1-D5E3C0C534F7}" destId="{E9C777B7-B33E-4DC4-BD59-8E7C2C973E80}" srcOrd="0" destOrd="0" presId="urn:microsoft.com/office/officeart/2005/8/layout/hProcess4"/>
    <dgm:cxn modelId="{F2AD5CE8-E5F2-4E8A-9BAF-905541E430E8}" srcId="{1E8533CB-4276-4F0C-A1A5-7860590FC92C}" destId="{F25F167A-09F1-4CB9-9134-F366D02CF032}" srcOrd="0" destOrd="0" parTransId="{C79ADF91-10DA-4F8C-BFFC-2A73513ACEA8}" sibTransId="{1B79668F-62B0-4CF1-9CA6-997EEB36D7D8}"/>
    <dgm:cxn modelId="{137140E9-AC09-4E46-965E-A8189516C9D2}" type="presOf" srcId="{BF6FDDF5-6592-42F1-BCAC-044B7A620FF2}" destId="{30A6E6F7-4BDF-4C21-9F2B-B66B6E37F648}" srcOrd="0" destOrd="0" presId="urn:microsoft.com/office/officeart/2005/8/layout/hProcess4"/>
    <dgm:cxn modelId="{833AF0EB-EF80-4166-A0A0-93D00FCB81DF}" srcId="{BF6FDDF5-6592-42F1-BCAC-044B7A620FF2}" destId="{8E695529-BEF2-40C5-B51C-BCDCC52BFB48}" srcOrd="0" destOrd="0" parTransId="{30E4F483-2B10-4268-BA2C-83B2ACFDC0EF}" sibTransId="{B2DF27D1-21DF-4DD7-B7E2-BCD75161CE8E}"/>
    <dgm:cxn modelId="{104D0DEF-DF72-4F92-993E-02ABE6F1F34B}" srcId="{BF6FDDF5-6592-42F1-BCAC-044B7A620FF2}" destId="{1E8533CB-4276-4F0C-A1A5-7860590FC92C}" srcOrd="2" destOrd="0" parTransId="{4CAE1501-E643-43E8-9B81-2FBEC99DD2B9}" sibTransId="{EB9B0914-7658-4B1D-A6AD-17DB1033B4E1}"/>
    <dgm:cxn modelId="{33F756FA-B95A-4E58-BCE6-1241A60E2766}" type="presOf" srcId="{DB24760E-D972-4B0D-A449-A327F425C80C}" destId="{89F0B6AF-6874-406B-BDB7-8B2A8BAA5C2D}" srcOrd="0" destOrd="0" presId="urn:microsoft.com/office/officeart/2005/8/layout/hProcess4"/>
    <dgm:cxn modelId="{BE400FFD-5B8E-44AA-A458-882FF0D1828A}" type="presOf" srcId="{E485D570-4DA7-45C3-883D-26A7CBF5BC21}" destId="{BE67BE26-C9B7-4295-B252-1B38C124D94C}" srcOrd="1" destOrd="0" presId="urn:microsoft.com/office/officeart/2005/8/layout/hProcess4"/>
    <dgm:cxn modelId="{EB5931FF-53C5-451F-87E8-9F6FE0B71AD1}" type="presOf" srcId="{F3C5956C-0327-4D48-80D9-8202F0CC78FC}" destId="{037AFCB4-29FC-498E-814B-BA6FFF27DC91}" srcOrd="0" destOrd="1" presId="urn:microsoft.com/office/officeart/2005/8/layout/hProcess4"/>
    <dgm:cxn modelId="{0D73B36C-E822-4186-9420-F5CAC2CE6C54}" type="presParOf" srcId="{30A6E6F7-4BDF-4C21-9F2B-B66B6E37F648}" destId="{D7C45986-C524-450A-A452-A5F1098F04C0}" srcOrd="0" destOrd="0" presId="urn:microsoft.com/office/officeart/2005/8/layout/hProcess4"/>
    <dgm:cxn modelId="{CE500A61-CE98-4710-B88C-3448E2126A5F}" type="presParOf" srcId="{30A6E6F7-4BDF-4C21-9F2B-B66B6E37F648}" destId="{A2631079-1F37-4413-924C-4D40E2658C76}" srcOrd="1" destOrd="0" presId="urn:microsoft.com/office/officeart/2005/8/layout/hProcess4"/>
    <dgm:cxn modelId="{86ADD929-4093-4F5F-8A51-D2A731E18242}" type="presParOf" srcId="{30A6E6F7-4BDF-4C21-9F2B-B66B6E37F648}" destId="{ADA0CB64-3C7A-4BC2-903F-6CEDAC501E98}" srcOrd="2" destOrd="0" presId="urn:microsoft.com/office/officeart/2005/8/layout/hProcess4"/>
    <dgm:cxn modelId="{E72B1B10-44FE-43DD-B7C5-518B1E1995CD}" type="presParOf" srcId="{ADA0CB64-3C7A-4BC2-903F-6CEDAC501E98}" destId="{CF246847-882F-4FE1-9F28-326464F6794F}" srcOrd="0" destOrd="0" presId="urn:microsoft.com/office/officeart/2005/8/layout/hProcess4"/>
    <dgm:cxn modelId="{39412634-90F3-461A-8527-C591A6F4CEF3}" type="presParOf" srcId="{CF246847-882F-4FE1-9F28-326464F6794F}" destId="{34856F7A-AA1E-49DA-9CB5-90130364BB96}" srcOrd="0" destOrd="0" presId="urn:microsoft.com/office/officeart/2005/8/layout/hProcess4"/>
    <dgm:cxn modelId="{53342411-3FE1-435F-B51C-3CD4671B6F1A}" type="presParOf" srcId="{CF246847-882F-4FE1-9F28-326464F6794F}" destId="{037AFCB4-29FC-498E-814B-BA6FFF27DC91}" srcOrd="1" destOrd="0" presId="urn:microsoft.com/office/officeart/2005/8/layout/hProcess4"/>
    <dgm:cxn modelId="{A0C86069-6B7E-4245-BE90-DEEE4FC06A22}" type="presParOf" srcId="{CF246847-882F-4FE1-9F28-326464F6794F}" destId="{B90179D2-128C-4588-8321-1FC2E614B98B}" srcOrd="2" destOrd="0" presId="urn:microsoft.com/office/officeart/2005/8/layout/hProcess4"/>
    <dgm:cxn modelId="{A256F5D3-668A-4474-98C8-917E48A5418D}" type="presParOf" srcId="{CF246847-882F-4FE1-9F28-326464F6794F}" destId="{E33143DA-E0B0-4CDE-9D6A-A8B1EFFBFAFF}" srcOrd="3" destOrd="0" presId="urn:microsoft.com/office/officeart/2005/8/layout/hProcess4"/>
    <dgm:cxn modelId="{7B9B4F2C-82AB-4532-B2D1-023629EB2397}" type="presParOf" srcId="{CF246847-882F-4FE1-9F28-326464F6794F}" destId="{6C51A27F-EA60-4E52-9E19-176C062E6C52}" srcOrd="4" destOrd="0" presId="urn:microsoft.com/office/officeart/2005/8/layout/hProcess4"/>
    <dgm:cxn modelId="{6BB97946-7ECF-4077-9801-EC88BA1F4D7C}" type="presParOf" srcId="{ADA0CB64-3C7A-4BC2-903F-6CEDAC501E98}" destId="{E3F9CEB1-51B5-4690-8A5E-EC39E7238F54}" srcOrd="1" destOrd="0" presId="urn:microsoft.com/office/officeart/2005/8/layout/hProcess4"/>
    <dgm:cxn modelId="{F3A2AC39-D317-4442-A5CB-4B9A5E6D99CF}" type="presParOf" srcId="{ADA0CB64-3C7A-4BC2-903F-6CEDAC501E98}" destId="{3BA3743B-9360-45A8-8CB7-EEF7A76F1ECE}" srcOrd="2" destOrd="0" presId="urn:microsoft.com/office/officeart/2005/8/layout/hProcess4"/>
    <dgm:cxn modelId="{0D4A8A11-981B-4E9A-877A-0B21326641DC}" type="presParOf" srcId="{3BA3743B-9360-45A8-8CB7-EEF7A76F1ECE}" destId="{9538A5FD-C3BC-4391-9A42-CC4619350F2C}" srcOrd="0" destOrd="0" presId="urn:microsoft.com/office/officeart/2005/8/layout/hProcess4"/>
    <dgm:cxn modelId="{CD1CCB7D-243C-4503-B21F-7C0EA1B08896}" type="presParOf" srcId="{3BA3743B-9360-45A8-8CB7-EEF7A76F1ECE}" destId="{FA8F3045-E5AB-45C8-948B-ABAFB3BE40A6}" srcOrd="1" destOrd="0" presId="urn:microsoft.com/office/officeart/2005/8/layout/hProcess4"/>
    <dgm:cxn modelId="{4378A5A8-E685-46C1-8D1A-A3E43B7DCA22}" type="presParOf" srcId="{3BA3743B-9360-45A8-8CB7-EEF7A76F1ECE}" destId="{0A24A0D6-F878-44AA-980F-186539817625}" srcOrd="2" destOrd="0" presId="urn:microsoft.com/office/officeart/2005/8/layout/hProcess4"/>
    <dgm:cxn modelId="{2D015B9C-FF14-4096-9899-20BCD4AC4610}" type="presParOf" srcId="{3BA3743B-9360-45A8-8CB7-EEF7A76F1ECE}" destId="{89F0B6AF-6874-406B-BDB7-8B2A8BAA5C2D}" srcOrd="3" destOrd="0" presId="urn:microsoft.com/office/officeart/2005/8/layout/hProcess4"/>
    <dgm:cxn modelId="{3BD265B6-5256-495B-B97B-3DAAC76D4A6C}" type="presParOf" srcId="{3BA3743B-9360-45A8-8CB7-EEF7A76F1ECE}" destId="{D82BB8E9-5F1F-4282-9365-68C4AA5AD3BE}" srcOrd="4" destOrd="0" presId="urn:microsoft.com/office/officeart/2005/8/layout/hProcess4"/>
    <dgm:cxn modelId="{6876DCC2-DEE1-42D9-98C3-2849823D8758}" type="presParOf" srcId="{ADA0CB64-3C7A-4BC2-903F-6CEDAC501E98}" destId="{4532C912-7D72-4EB4-989E-BFE2DF97CB7B}" srcOrd="3" destOrd="0" presId="urn:microsoft.com/office/officeart/2005/8/layout/hProcess4"/>
    <dgm:cxn modelId="{130B09AC-D608-4AD0-A1CC-3FEE4150B580}" type="presParOf" srcId="{ADA0CB64-3C7A-4BC2-903F-6CEDAC501E98}" destId="{2C2DF8AD-48B0-48A1-93DD-0A1D5A5B5B52}" srcOrd="4" destOrd="0" presId="urn:microsoft.com/office/officeart/2005/8/layout/hProcess4"/>
    <dgm:cxn modelId="{D8315165-29E1-417A-9D0D-FC8C074887EC}" type="presParOf" srcId="{2C2DF8AD-48B0-48A1-93DD-0A1D5A5B5B52}" destId="{CCE23F3A-BC35-4B30-8BB7-0117E78A3EE6}" srcOrd="0" destOrd="0" presId="urn:microsoft.com/office/officeart/2005/8/layout/hProcess4"/>
    <dgm:cxn modelId="{19250501-9E2F-48AF-958E-ADDEEBA0C24D}" type="presParOf" srcId="{2C2DF8AD-48B0-48A1-93DD-0A1D5A5B5B52}" destId="{025D3B4C-91F2-4EC3-B84A-D30223916CB3}" srcOrd="1" destOrd="0" presId="urn:microsoft.com/office/officeart/2005/8/layout/hProcess4"/>
    <dgm:cxn modelId="{A6A01879-D1EF-4715-B521-0F92A675D230}" type="presParOf" srcId="{2C2DF8AD-48B0-48A1-93DD-0A1D5A5B5B52}" destId="{286AFB20-22FA-4042-8D58-2811AEE4F608}" srcOrd="2" destOrd="0" presId="urn:microsoft.com/office/officeart/2005/8/layout/hProcess4"/>
    <dgm:cxn modelId="{00C1C799-20AB-487F-B301-5339E3FE0DAA}" type="presParOf" srcId="{2C2DF8AD-48B0-48A1-93DD-0A1D5A5B5B52}" destId="{01EF9E74-1101-4A35-AAF0-274F7BF4D501}" srcOrd="3" destOrd="0" presId="urn:microsoft.com/office/officeart/2005/8/layout/hProcess4"/>
    <dgm:cxn modelId="{D67F69B1-D90D-4D7D-B679-4E69576EE3AB}" type="presParOf" srcId="{2C2DF8AD-48B0-48A1-93DD-0A1D5A5B5B52}" destId="{3A99BBA2-7453-467D-9110-F154B490E82A}" srcOrd="4" destOrd="0" presId="urn:microsoft.com/office/officeart/2005/8/layout/hProcess4"/>
    <dgm:cxn modelId="{6C927797-0AF7-4A9D-8BE0-A7B07A8BA16C}" type="presParOf" srcId="{ADA0CB64-3C7A-4BC2-903F-6CEDAC501E98}" destId="{2C6BC3AA-01E1-4A33-A901-5A752F0DE0C3}" srcOrd="5" destOrd="0" presId="urn:microsoft.com/office/officeart/2005/8/layout/hProcess4"/>
    <dgm:cxn modelId="{91EBAC90-3B48-4FF0-AACD-A219810BF82F}" type="presParOf" srcId="{ADA0CB64-3C7A-4BC2-903F-6CEDAC501E98}" destId="{99832A29-1499-4F98-B673-5A3D08FF00BA}" srcOrd="6" destOrd="0" presId="urn:microsoft.com/office/officeart/2005/8/layout/hProcess4"/>
    <dgm:cxn modelId="{01943A12-AA9F-4C58-A73D-85525CD70EF4}" type="presParOf" srcId="{99832A29-1499-4F98-B673-5A3D08FF00BA}" destId="{BE6890AC-FDA4-4F0D-84FB-92A172976224}" srcOrd="0" destOrd="0" presId="urn:microsoft.com/office/officeart/2005/8/layout/hProcess4"/>
    <dgm:cxn modelId="{BC61E1D6-025B-4D86-B712-E601B6DB5E47}" type="presParOf" srcId="{99832A29-1499-4F98-B673-5A3D08FF00BA}" destId="{C96609B8-27F8-4D2B-A453-2B5BD7B3C10B}" srcOrd="1" destOrd="0" presId="urn:microsoft.com/office/officeart/2005/8/layout/hProcess4"/>
    <dgm:cxn modelId="{882EE409-D697-4AE0-A34E-D1E50C591DDD}" type="presParOf" srcId="{99832A29-1499-4F98-B673-5A3D08FF00BA}" destId="{BE67BE26-C9B7-4295-B252-1B38C124D94C}" srcOrd="2" destOrd="0" presId="urn:microsoft.com/office/officeart/2005/8/layout/hProcess4"/>
    <dgm:cxn modelId="{4E02E521-BF7E-4896-874D-EA46E0CA0D26}" type="presParOf" srcId="{99832A29-1499-4F98-B673-5A3D08FF00BA}" destId="{A1513063-2EFA-42FF-9533-4D1EE4888E67}" srcOrd="3" destOrd="0" presId="urn:microsoft.com/office/officeart/2005/8/layout/hProcess4"/>
    <dgm:cxn modelId="{4ED79C39-EBDB-4B61-931F-ED45DCDE2178}" type="presParOf" srcId="{99832A29-1499-4F98-B673-5A3D08FF00BA}" destId="{68F32D63-C9A0-429A-A5CF-FAD759AC606A}" srcOrd="4" destOrd="0" presId="urn:microsoft.com/office/officeart/2005/8/layout/hProcess4"/>
    <dgm:cxn modelId="{064C5240-70DC-4212-8353-7CDDEB80F576}" type="presParOf" srcId="{ADA0CB64-3C7A-4BC2-903F-6CEDAC501E98}" destId="{958C96E1-6F2B-4F09-A680-661D7BE67B2E}" srcOrd="7" destOrd="0" presId="urn:microsoft.com/office/officeart/2005/8/layout/hProcess4"/>
    <dgm:cxn modelId="{D1C76BF8-707E-4264-A1BB-D4456AB315D0}" type="presParOf" srcId="{ADA0CB64-3C7A-4BC2-903F-6CEDAC501E98}" destId="{2EE50F40-A2BD-47EF-9684-70A39D5B5E2F}" srcOrd="8" destOrd="0" presId="urn:microsoft.com/office/officeart/2005/8/layout/hProcess4"/>
    <dgm:cxn modelId="{A2C41B9C-9C8E-469F-AC02-180E615752DF}" type="presParOf" srcId="{2EE50F40-A2BD-47EF-9684-70A39D5B5E2F}" destId="{528C8BF2-1301-41E9-B157-0642A23443B3}" srcOrd="0" destOrd="0" presId="urn:microsoft.com/office/officeart/2005/8/layout/hProcess4"/>
    <dgm:cxn modelId="{2A55951D-D626-4F63-AEAB-73424A2B3536}" type="presParOf" srcId="{2EE50F40-A2BD-47EF-9684-70A39D5B5E2F}" destId="{E309A7F2-FD72-4013-8AA7-600140BED7EA}" srcOrd="1" destOrd="0" presId="urn:microsoft.com/office/officeart/2005/8/layout/hProcess4"/>
    <dgm:cxn modelId="{55D48E50-01AE-4001-8FD7-3882973DCB8F}" type="presParOf" srcId="{2EE50F40-A2BD-47EF-9684-70A39D5B5E2F}" destId="{5C6DD40D-1726-4205-AD82-0C6EF4718B81}" srcOrd="2" destOrd="0" presId="urn:microsoft.com/office/officeart/2005/8/layout/hProcess4"/>
    <dgm:cxn modelId="{D94EDB55-4E90-47C4-8F38-CDD63F7CE921}" type="presParOf" srcId="{2EE50F40-A2BD-47EF-9684-70A39D5B5E2F}" destId="{19863DFE-3B5F-42D9-BE9B-53EA3430B5E4}" srcOrd="3" destOrd="0" presId="urn:microsoft.com/office/officeart/2005/8/layout/hProcess4"/>
    <dgm:cxn modelId="{0ACADB23-7EB6-4E93-B9E5-B63749E51324}" type="presParOf" srcId="{2EE50F40-A2BD-47EF-9684-70A39D5B5E2F}" destId="{707E161F-565E-4928-AC9E-B4ADC2A42DD8}" srcOrd="4" destOrd="0" presId="urn:microsoft.com/office/officeart/2005/8/layout/hProcess4"/>
    <dgm:cxn modelId="{AC02559B-9076-49E3-B8D3-AD56E520AF2E}" type="presParOf" srcId="{ADA0CB64-3C7A-4BC2-903F-6CEDAC501E98}" destId="{AF82DD7D-1FAE-4F99-87EE-D8DA7D561D89}" srcOrd="9" destOrd="0" presId="urn:microsoft.com/office/officeart/2005/8/layout/hProcess4"/>
    <dgm:cxn modelId="{5EB27942-E492-4090-817B-AB406DBD6502}" type="presParOf" srcId="{ADA0CB64-3C7A-4BC2-903F-6CEDAC501E98}" destId="{2C98173D-0CF9-467E-8892-EF57F24C6C12}" srcOrd="10" destOrd="0" presId="urn:microsoft.com/office/officeart/2005/8/layout/hProcess4"/>
    <dgm:cxn modelId="{7E412ED5-6F0A-4561-BBED-A642D68574A8}" type="presParOf" srcId="{2C98173D-0CF9-467E-8892-EF57F24C6C12}" destId="{145B8709-A8F3-4E22-96AD-94710B75DC1A}" srcOrd="0" destOrd="0" presId="urn:microsoft.com/office/officeart/2005/8/layout/hProcess4"/>
    <dgm:cxn modelId="{1FBBEFD8-B6EA-4405-AAC4-8389AC2112CF}" type="presParOf" srcId="{2C98173D-0CF9-467E-8892-EF57F24C6C12}" destId="{C9268DD7-BF96-42E4-9CB6-BCEB06DFAE9B}" srcOrd="1" destOrd="0" presId="urn:microsoft.com/office/officeart/2005/8/layout/hProcess4"/>
    <dgm:cxn modelId="{AF29B5F9-532F-42F1-BF55-8595CF39E3A7}" type="presParOf" srcId="{2C98173D-0CF9-467E-8892-EF57F24C6C12}" destId="{486A083B-195C-45A2-AC34-8E8E87BD95E7}" srcOrd="2" destOrd="0" presId="urn:microsoft.com/office/officeart/2005/8/layout/hProcess4"/>
    <dgm:cxn modelId="{E74218AD-E329-4FCB-9492-4F6F0352B3ED}" type="presParOf" srcId="{2C98173D-0CF9-467E-8892-EF57F24C6C12}" destId="{E9C777B7-B33E-4DC4-BD59-8E7C2C973E80}" srcOrd="3" destOrd="0" presId="urn:microsoft.com/office/officeart/2005/8/layout/hProcess4"/>
    <dgm:cxn modelId="{567B91C8-16DC-4B1B-AA6B-8E94A81626B9}" type="presParOf" srcId="{2C98173D-0CF9-467E-8892-EF57F24C6C12}" destId="{8E6119B0-5B0C-4891-9D51-29ED460F11E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6FDDF5-6592-42F1-BCAC-044B7A620FF2}" type="doc">
      <dgm:prSet loTypeId="urn:microsoft.com/office/officeart/2005/8/layout/hProcess4" loCatId="process" qsTypeId="urn:microsoft.com/office/officeart/2005/8/quickstyle/simple1" qsCatId="simple" csTypeId="urn:microsoft.com/office/officeart/2005/8/colors/accent1_2" csCatId="accent1" phldr="1"/>
      <dgm:spPr/>
    </dgm:pt>
    <dgm:pt modelId="{8E695529-BEF2-40C5-B51C-BCDCC52BFB48}">
      <dgm:prSet phldrT="[Text]"/>
      <dgm:spPr>
        <a:solidFill>
          <a:srgbClr val="2D3E50"/>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12</a:t>
          </a:r>
        </a:p>
      </dgm:t>
    </dgm:pt>
    <dgm:pt modelId="{30E4F483-2B10-4268-BA2C-83B2ACFDC0EF}" type="parTrans" cxnId="{833AF0EB-EF80-4166-A0A0-93D00FCB81DF}">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B2DF27D1-21DF-4DD7-B7E2-BCD75161CE8E}" type="sibTrans" cxnId="{833AF0EB-EF80-4166-A0A0-93D00FCB81DF}">
      <dgm:prSet/>
      <dgm:spPr>
        <a:solidFill>
          <a:srgbClr val="002845"/>
        </a:solidFill>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DB24760E-D972-4B0D-A449-A327F425C80C}">
      <dgm:prSet phldrT="[Text]"/>
      <dgm:spPr>
        <a:solidFill>
          <a:srgbClr val="8D44AD"/>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11</a:t>
          </a:r>
        </a:p>
      </dgm:t>
    </dgm:pt>
    <dgm:pt modelId="{9981A3EC-5F77-4A49-814F-9D5FC869A0EB}" type="parTrans" cxnId="{DCA48585-A45E-4703-923C-075D12D0B2E4}">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8F5BC205-0EDE-4892-AD06-4E3D5EE464DC}" type="sibTrans" cxnId="{DCA48585-A45E-4703-923C-075D12D0B2E4}">
      <dgm:prSet/>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1E8533CB-4276-4F0C-A1A5-7860590FC92C}">
      <dgm:prSet phldrT="[Text]"/>
      <dgm:spPr>
        <a:solidFill>
          <a:srgbClr val="297FB8"/>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10</a:t>
          </a:r>
        </a:p>
      </dgm:t>
    </dgm:pt>
    <dgm:pt modelId="{4CAE1501-E643-43E8-9B81-2FBEC99DD2B9}" type="parTrans" cxnId="{104D0DEF-DF72-4F92-993E-02ABE6F1F34B}">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EB9B0914-7658-4B1D-A6AD-17DB1033B4E1}" type="sibTrans" cxnId="{104D0DEF-DF72-4F92-993E-02ABE6F1F34B}">
      <dgm:prSet/>
      <dgm:spPr>
        <a:solidFill>
          <a:srgbClr val="002845"/>
        </a:solidFill>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977DC15A-78A8-4132-958F-AFB40FBB2221}">
      <dgm:prSet phldrT="[Text]"/>
      <dgm:spPr>
        <a:solidFill>
          <a:srgbClr val="27AE61"/>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9</a:t>
          </a:r>
        </a:p>
      </dgm:t>
    </dgm:pt>
    <dgm:pt modelId="{18A8CBAA-F572-4EBA-8192-4EC1F32D0002}" type="parTrans" cxnId="{DC06E2D4-C99E-4051-86E3-061B47F4DC22}">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BFD05B8D-E383-4862-AF49-63AE3BDA5421}" type="sibTrans" cxnId="{DC06E2D4-C99E-4051-86E3-061B47F4DC22}">
      <dgm:prSet/>
      <dgm:spPr>
        <a:solidFill>
          <a:srgbClr val="002845"/>
        </a:solidFill>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78A74D14-9C83-4C72-994B-D2072D0493C9}">
      <dgm:prSet phldrT="[Text]"/>
      <dgm:spPr>
        <a:solidFill>
          <a:srgbClr val="E84C3D"/>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8</a:t>
          </a:r>
        </a:p>
      </dgm:t>
    </dgm:pt>
    <dgm:pt modelId="{D7C0C584-49A6-4349-AF08-821E395466C9}" type="parTrans" cxnId="{864D3719-4E59-4E60-B198-13968A528F70}">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36198628-C291-4453-8D94-E4CDE1CE5525}" type="sibTrans" cxnId="{864D3719-4E59-4E60-B198-13968A528F70}">
      <dgm:prSet/>
      <dgm:spPr>
        <a:solidFill>
          <a:srgbClr val="002845"/>
        </a:solidFill>
      </dgm:spPr>
      <dgm:t>
        <a:bodyPr/>
        <a:lstStyle/>
        <a:p>
          <a:endParaRPr lang="en-US" b="1">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endParaRPr>
        </a:p>
      </dgm:t>
    </dgm:pt>
    <dgm:pt modelId="{C6F606F4-519E-4A77-87E1-D5E3C0C534F7}">
      <dgm:prSet phldrT="[Text]"/>
      <dgm:spPr>
        <a:solidFill>
          <a:srgbClr val="F39C11"/>
        </a:solidFill>
      </dgm:spPr>
      <dgm:t>
        <a:bodyPr/>
        <a:lstStyle/>
        <a:p>
          <a:r>
            <a:rPr lang="en-US" b="1"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7</a:t>
          </a:r>
        </a:p>
      </dgm:t>
    </dgm:pt>
    <dgm:pt modelId="{A29778B7-9B71-4BA4-9181-8C82F2F5C9FF}" type="parTrans" cxnId="{BBECD878-BCC9-4668-B6AF-2B75EEDB1AFA}">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67544A73-B70A-4080-B554-2AFC4CDB2ABF}" type="sibTrans" cxnId="{BBECD878-BCC9-4668-B6AF-2B75EEDB1AFA}">
      <dgm:prSet/>
      <dgm:spPr/>
      <dgm:t>
        <a:bodyPr/>
        <a:lstStyle/>
        <a:p>
          <a:endParaRPr lang="en-US" b="1">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dgm:t>
    </dgm:pt>
    <dgm:pt modelId="{30CE28A8-48F7-4BA1-B157-49C3B75A3A57}">
      <dgm:prSet custT="1"/>
      <dgm:spPr/>
      <dgm:t>
        <a:bodyPr/>
        <a:lstStyle/>
        <a:p>
          <a:r>
            <a:rPr lang="en-US" sz="1400" dirty="0">
              <a:latin typeface="Share Tech" panose="020B0604020202020204" charset="0"/>
            </a:rPr>
            <a:t>Show result</a:t>
          </a:r>
        </a:p>
      </dgm:t>
    </dgm:pt>
    <dgm:pt modelId="{00ED5517-95CF-47F8-9CED-8408CEA84AD1}" type="parTrans" cxnId="{299F3611-C577-49C3-9B1F-61FFCC55C23B}">
      <dgm:prSet/>
      <dgm:spPr/>
      <dgm:t>
        <a:bodyPr/>
        <a:lstStyle/>
        <a:p>
          <a:endParaRPr lang="en-US"/>
        </a:p>
      </dgm:t>
    </dgm:pt>
    <dgm:pt modelId="{198AC7A7-D73B-4488-9947-F042A54A0167}" type="sibTrans" cxnId="{299F3611-C577-49C3-9B1F-61FFCC55C23B}">
      <dgm:prSet/>
      <dgm:spPr/>
      <dgm:t>
        <a:bodyPr/>
        <a:lstStyle/>
        <a:p>
          <a:endParaRPr lang="en-US"/>
        </a:p>
      </dgm:t>
    </dgm:pt>
    <dgm:pt modelId="{135D9204-1440-4BFB-8917-A2C88F21E973}">
      <dgm:prSet/>
      <dgm:spPr/>
      <dgm:t>
        <a:bodyPr/>
        <a:lstStyle/>
        <a:p>
          <a:r>
            <a:rPr lang="en-US" dirty="0">
              <a:solidFill>
                <a:srgbClr val="8D44AD"/>
              </a:solidFill>
              <a:latin typeface="Share Tech" panose="020B0604020202020204" charset="0"/>
            </a:rPr>
            <a:t>Border license plate</a:t>
          </a:r>
        </a:p>
      </dgm:t>
    </dgm:pt>
    <dgm:pt modelId="{7EDFEEA2-25CF-473A-9E2D-95EE4B7C97E6}" type="parTrans" cxnId="{19BF7672-8FF5-4AA6-B0F6-C71CA8F52A09}">
      <dgm:prSet/>
      <dgm:spPr/>
      <dgm:t>
        <a:bodyPr/>
        <a:lstStyle/>
        <a:p>
          <a:endParaRPr lang="en-US"/>
        </a:p>
      </dgm:t>
    </dgm:pt>
    <dgm:pt modelId="{C80DD4A1-39C8-4A73-A653-FB395A60706A}" type="sibTrans" cxnId="{19BF7672-8FF5-4AA6-B0F6-C71CA8F52A09}">
      <dgm:prSet/>
      <dgm:spPr/>
      <dgm:t>
        <a:bodyPr/>
        <a:lstStyle/>
        <a:p>
          <a:endParaRPr lang="en-US"/>
        </a:p>
      </dgm:t>
    </dgm:pt>
    <dgm:pt modelId="{F25F167A-09F1-4CB9-9134-F366D02CF032}">
      <dgm:prSet/>
      <dgm:spPr/>
      <dgm:t>
        <a:bodyPr/>
        <a:lstStyle/>
        <a:p>
          <a:r>
            <a:rPr lang="en-US" dirty="0">
              <a:solidFill>
                <a:srgbClr val="297FB8"/>
              </a:solidFill>
              <a:latin typeface="Share Tech" panose="020B0604020202020204" charset="0"/>
            </a:rPr>
            <a:t>Place text result on input image</a:t>
          </a:r>
        </a:p>
      </dgm:t>
    </dgm:pt>
    <dgm:pt modelId="{C79ADF91-10DA-4F8C-BFFC-2A73513ACEA8}" type="parTrans" cxnId="{F2AD5CE8-E5F2-4E8A-9BAF-905541E430E8}">
      <dgm:prSet/>
      <dgm:spPr/>
      <dgm:t>
        <a:bodyPr/>
        <a:lstStyle/>
        <a:p>
          <a:endParaRPr lang="en-US"/>
        </a:p>
      </dgm:t>
    </dgm:pt>
    <dgm:pt modelId="{1B79668F-62B0-4CF1-9CA6-997EEB36D7D8}" type="sibTrans" cxnId="{F2AD5CE8-E5F2-4E8A-9BAF-905541E430E8}">
      <dgm:prSet/>
      <dgm:spPr/>
      <dgm:t>
        <a:bodyPr/>
        <a:lstStyle/>
        <a:p>
          <a:endParaRPr lang="en-US"/>
        </a:p>
      </dgm:t>
    </dgm:pt>
    <dgm:pt modelId="{E485D570-4DA7-45C3-883D-26A7CBF5BC21}">
      <dgm:prSet/>
      <dgm:spPr/>
      <dgm:t>
        <a:bodyPr/>
        <a:lstStyle/>
        <a:p>
          <a:r>
            <a:rPr lang="en-US" dirty="0">
              <a:solidFill>
                <a:srgbClr val="27AE61"/>
              </a:solidFill>
              <a:latin typeface="Share Tech" panose="020B0604020202020204" charset="0"/>
            </a:rPr>
            <a:t>Select highest probability guess</a:t>
          </a:r>
        </a:p>
      </dgm:t>
    </dgm:pt>
    <dgm:pt modelId="{D04AADC0-2560-449B-A70B-2533F35DA898}" type="parTrans" cxnId="{EACCDE31-6775-4125-A2D2-00E1412F8536}">
      <dgm:prSet/>
      <dgm:spPr/>
      <dgm:t>
        <a:bodyPr/>
        <a:lstStyle/>
        <a:p>
          <a:endParaRPr lang="en-US"/>
        </a:p>
      </dgm:t>
    </dgm:pt>
    <dgm:pt modelId="{527B2882-E312-4AF7-9957-F60DB9A8B2AC}" type="sibTrans" cxnId="{EACCDE31-6775-4125-A2D2-00E1412F8536}">
      <dgm:prSet/>
      <dgm:spPr/>
      <dgm:t>
        <a:bodyPr/>
        <a:lstStyle/>
        <a:p>
          <a:endParaRPr lang="en-US"/>
        </a:p>
      </dgm:t>
    </dgm:pt>
    <dgm:pt modelId="{59BDE647-95BB-4D02-9886-99710239315F}">
      <dgm:prSet/>
      <dgm:spPr/>
      <dgm:t>
        <a:bodyPr/>
        <a:lstStyle/>
        <a:p>
          <a:r>
            <a:rPr lang="en-US" dirty="0">
              <a:solidFill>
                <a:srgbClr val="E84C3D"/>
              </a:solidFill>
              <a:latin typeface="Share Tech" panose="020B0604020202020204" charset="0"/>
            </a:rPr>
            <a:t>Use EASYOCR</a:t>
          </a:r>
        </a:p>
      </dgm:t>
    </dgm:pt>
    <dgm:pt modelId="{6D757E34-33C4-4409-926A-124029586680}" type="parTrans" cxnId="{7421EF84-1B7A-4555-BCD5-D17A7DAC8256}">
      <dgm:prSet/>
      <dgm:spPr/>
      <dgm:t>
        <a:bodyPr/>
        <a:lstStyle/>
        <a:p>
          <a:endParaRPr lang="en-US"/>
        </a:p>
      </dgm:t>
    </dgm:pt>
    <dgm:pt modelId="{B8E513B9-B949-4383-8E21-F1ECA53DC819}" type="sibTrans" cxnId="{7421EF84-1B7A-4555-BCD5-D17A7DAC8256}">
      <dgm:prSet/>
      <dgm:spPr/>
      <dgm:t>
        <a:bodyPr/>
        <a:lstStyle/>
        <a:p>
          <a:endParaRPr lang="en-US"/>
        </a:p>
      </dgm:t>
    </dgm:pt>
    <dgm:pt modelId="{2013EDA9-0998-47C9-AD3D-EF528DA751B3}">
      <dgm:prSet/>
      <dgm:spPr/>
      <dgm:t>
        <a:bodyPr/>
        <a:lstStyle/>
        <a:p>
          <a:r>
            <a:rPr lang="en-US" dirty="0">
              <a:solidFill>
                <a:srgbClr val="F39C11"/>
              </a:solidFill>
              <a:latin typeface="Share Tech" panose="020B0604020202020204" charset="0"/>
            </a:rPr>
            <a:t>Crop selected object</a:t>
          </a:r>
        </a:p>
      </dgm:t>
    </dgm:pt>
    <dgm:pt modelId="{1F0C35D8-70AB-40A9-963A-DAFF6AEDA5CE}" type="parTrans" cxnId="{E620E2D0-6F07-46A2-8903-0549961CA824}">
      <dgm:prSet/>
      <dgm:spPr/>
      <dgm:t>
        <a:bodyPr/>
        <a:lstStyle/>
        <a:p>
          <a:endParaRPr lang="en-US"/>
        </a:p>
      </dgm:t>
    </dgm:pt>
    <dgm:pt modelId="{D2BB5792-A54A-44EA-A677-06DBB5289A60}" type="sibTrans" cxnId="{E620E2D0-6F07-46A2-8903-0549961CA824}">
      <dgm:prSet/>
      <dgm:spPr/>
      <dgm:t>
        <a:bodyPr/>
        <a:lstStyle/>
        <a:p>
          <a:endParaRPr lang="en-US"/>
        </a:p>
      </dgm:t>
    </dgm:pt>
    <dgm:pt modelId="{F5F30742-E0CD-41BD-980B-22B546FAB9B0}">
      <dgm:prSet/>
      <dgm:spPr/>
      <dgm:t>
        <a:bodyPr/>
        <a:lstStyle/>
        <a:p>
          <a:r>
            <a:rPr lang="en-US" dirty="0">
              <a:solidFill>
                <a:srgbClr val="F39C11"/>
              </a:solidFill>
              <a:latin typeface="Share Tech" panose="020B0604020202020204" charset="0"/>
            </a:rPr>
            <a:t>Scale up</a:t>
          </a:r>
        </a:p>
      </dgm:t>
    </dgm:pt>
    <dgm:pt modelId="{C83CE5F9-3A7B-4234-A911-2776FC9E16C7}" type="parTrans" cxnId="{FD6F9CB6-B3ED-46AB-A95F-24D2F3A0BC35}">
      <dgm:prSet/>
      <dgm:spPr/>
      <dgm:t>
        <a:bodyPr/>
        <a:lstStyle/>
        <a:p>
          <a:endParaRPr lang="en-US"/>
        </a:p>
      </dgm:t>
    </dgm:pt>
    <dgm:pt modelId="{31501E6B-F355-4D5E-995B-2D5B52CC191E}" type="sibTrans" cxnId="{FD6F9CB6-B3ED-46AB-A95F-24D2F3A0BC35}">
      <dgm:prSet/>
      <dgm:spPr/>
      <dgm:t>
        <a:bodyPr/>
        <a:lstStyle/>
        <a:p>
          <a:endParaRPr lang="en-US"/>
        </a:p>
      </dgm:t>
    </dgm:pt>
    <dgm:pt modelId="{61E635D5-6EB0-4AA9-8336-FB3F404038A4}">
      <dgm:prSet/>
      <dgm:spPr/>
      <dgm:t>
        <a:bodyPr/>
        <a:lstStyle/>
        <a:p>
          <a:r>
            <a:rPr lang="en-US" dirty="0">
              <a:solidFill>
                <a:srgbClr val="E84C3D"/>
              </a:solidFill>
              <a:latin typeface="Share Tech" panose="020B0604020202020204" charset="0"/>
            </a:rPr>
            <a:t>Read text from new image</a:t>
          </a:r>
        </a:p>
      </dgm:t>
    </dgm:pt>
    <dgm:pt modelId="{0ECF884E-AEE2-4BDB-A797-85F539B32410}" type="parTrans" cxnId="{96DABB85-E9DC-4E7F-ACFF-C355C3A76180}">
      <dgm:prSet/>
      <dgm:spPr/>
      <dgm:t>
        <a:bodyPr/>
        <a:lstStyle/>
        <a:p>
          <a:endParaRPr lang="en-US"/>
        </a:p>
      </dgm:t>
    </dgm:pt>
    <dgm:pt modelId="{C27C720C-5686-49A1-88E8-7FF443CCD821}" type="sibTrans" cxnId="{96DABB85-E9DC-4E7F-ACFF-C355C3A76180}">
      <dgm:prSet/>
      <dgm:spPr/>
      <dgm:t>
        <a:bodyPr/>
        <a:lstStyle/>
        <a:p>
          <a:endParaRPr lang="en-US"/>
        </a:p>
      </dgm:t>
    </dgm:pt>
    <dgm:pt modelId="{8DFC78AD-CB7A-4528-A07E-99E6F24A40EA}">
      <dgm:prSet/>
      <dgm:spPr/>
      <dgm:t>
        <a:bodyPr/>
        <a:lstStyle/>
        <a:p>
          <a:endParaRPr lang="en-US" dirty="0">
            <a:solidFill>
              <a:srgbClr val="E84C3D"/>
            </a:solidFill>
            <a:latin typeface="Share Tech" panose="020B0604020202020204" charset="0"/>
          </a:endParaRPr>
        </a:p>
      </dgm:t>
    </dgm:pt>
    <dgm:pt modelId="{03F01435-861D-4847-9832-22B09676B06E}" type="parTrans" cxnId="{6D38EAFA-9676-41D1-947C-6A09759B4357}">
      <dgm:prSet/>
      <dgm:spPr/>
      <dgm:t>
        <a:bodyPr/>
        <a:lstStyle/>
        <a:p>
          <a:endParaRPr lang="en-US"/>
        </a:p>
      </dgm:t>
    </dgm:pt>
    <dgm:pt modelId="{98F451E7-F241-4370-AE52-3E53141818A5}" type="sibTrans" cxnId="{6D38EAFA-9676-41D1-947C-6A09759B4357}">
      <dgm:prSet/>
      <dgm:spPr/>
      <dgm:t>
        <a:bodyPr/>
        <a:lstStyle/>
        <a:p>
          <a:endParaRPr lang="en-US"/>
        </a:p>
      </dgm:t>
    </dgm:pt>
    <dgm:pt modelId="{49DCC6D2-2789-4049-AF88-A55E2A2EDBAD}">
      <dgm:prSet/>
      <dgm:spPr/>
      <dgm:t>
        <a:bodyPr/>
        <a:lstStyle/>
        <a:p>
          <a:r>
            <a:rPr lang="en-US" dirty="0">
              <a:solidFill>
                <a:srgbClr val="27AE61"/>
              </a:solidFill>
              <a:latin typeface="Share Tech" panose="020B0604020202020204" charset="0"/>
            </a:rPr>
            <a:t>Print text</a:t>
          </a:r>
        </a:p>
      </dgm:t>
    </dgm:pt>
    <dgm:pt modelId="{F6719F4A-AB24-4DAE-BAF6-FDCDAF363E62}" type="parTrans" cxnId="{CDC76550-04DC-48D8-8B81-82CCD370BAB1}">
      <dgm:prSet/>
      <dgm:spPr/>
      <dgm:t>
        <a:bodyPr/>
        <a:lstStyle/>
        <a:p>
          <a:endParaRPr lang="en-US"/>
        </a:p>
      </dgm:t>
    </dgm:pt>
    <dgm:pt modelId="{59119523-F650-4FA1-B5DE-D5EE45D4EB04}" type="sibTrans" cxnId="{CDC76550-04DC-48D8-8B81-82CCD370BAB1}">
      <dgm:prSet/>
      <dgm:spPr/>
      <dgm:t>
        <a:bodyPr/>
        <a:lstStyle/>
        <a:p>
          <a:endParaRPr lang="en-US"/>
        </a:p>
      </dgm:t>
    </dgm:pt>
    <dgm:pt modelId="{30A6E6F7-4BDF-4C21-9F2B-B66B6E37F648}" type="pres">
      <dgm:prSet presAssocID="{BF6FDDF5-6592-42F1-BCAC-044B7A620FF2}" presName="Name0" presStyleCnt="0">
        <dgm:presLayoutVars>
          <dgm:dir/>
          <dgm:animLvl val="lvl"/>
          <dgm:resizeHandles val="exact"/>
        </dgm:presLayoutVars>
      </dgm:prSet>
      <dgm:spPr/>
    </dgm:pt>
    <dgm:pt modelId="{D7C45986-C524-450A-A452-A5F1098F04C0}" type="pres">
      <dgm:prSet presAssocID="{BF6FDDF5-6592-42F1-BCAC-044B7A620FF2}" presName="tSp" presStyleCnt="0"/>
      <dgm:spPr/>
    </dgm:pt>
    <dgm:pt modelId="{A2631079-1F37-4413-924C-4D40E2658C76}" type="pres">
      <dgm:prSet presAssocID="{BF6FDDF5-6592-42F1-BCAC-044B7A620FF2}" presName="bSp" presStyleCnt="0"/>
      <dgm:spPr/>
    </dgm:pt>
    <dgm:pt modelId="{ADA0CB64-3C7A-4BC2-903F-6CEDAC501E98}" type="pres">
      <dgm:prSet presAssocID="{BF6FDDF5-6592-42F1-BCAC-044B7A620FF2}" presName="process" presStyleCnt="0"/>
      <dgm:spPr/>
    </dgm:pt>
    <dgm:pt modelId="{CF246847-882F-4FE1-9F28-326464F6794F}" type="pres">
      <dgm:prSet presAssocID="{8E695529-BEF2-40C5-B51C-BCDCC52BFB48}" presName="composite1" presStyleCnt="0"/>
      <dgm:spPr/>
    </dgm:pt>
    <dgm:pt modelId="{34856F7A-AA1E-49DA-9CB5-90130364BB96}" type="pres">
      <dgm:prSet presAssocID="{8E695529-BEF2-40C5-B51C-BCDCC52BFB48}" presName="dummyNode1" presStyleLbl="node1" presStyleIdx="0" presStyleCnt="6"/>
      <dgm:spPr/>
    </dgm:pt>
    <dgm:pt modelId="{037AFCB4-29FC-498E-814B-BA6FFF27DC91}" type="pres">
      <dgm:prSet presAssocID="{8E695529-BEF2-40C5-B51C-BCDCC52BFB48}" presName="childNode1" presStyleLbl="bgAcc1" presStyleIdx="0" presStyleCnt="6">
        <dgm:presLayoutVars>
          <dgm:bulletEnabled val="1"/>
        </dgm:presLayoutVars>
      </dgm:prSet>
      <dgm:spPr/>
    </dgm:pt>
    <dgm:pt modelId="{B90179D2-128C-4588-8321-1FC2E614B98B}" type="pres">
      <dgm:prSet presAssocID="{8E695529-BEF2-40C5-B51C-BCDCC52BFB48}" presName="childNode1tx" presStyleLbl="bgAcc1" presStyleIdx="0" presStyleCnt="6">
        <dgm:presLayoutVars>
          <dgm:bulletEnabled val="1"/>
        </dgm:presLayoutVars>
      </dgm:prSet>
      <dgm:spPr/>
    </dgm:pt>
    <dgm:pt modelId="{E33143DA-E0B0-4CDE-9D6A-A8B1EFFBFAFF}" type="pres">
      <dgm:prSet presAssocID="{8E695529-BEF2-40C5-B51C-BCDCC52BFB48}" presName="parentNode1" presStyleLbl="node1" presStyleIdx="0" presStyleCnt="6">
        <dgm:presLayoutVars>
          <dgm:chMax val="1"/>
          <dgm:bulletEnabled val="1"/>
        </dgm:presLayoutVars>
      </dgm:prSet>
      <dgm:spPr/>
    </dgm:pt>
    <dgm:pt modelId="{6C51A27F-EA60-4E52-9E19-176C062E6C52}" type="pres">
      <dgm:prSet presAssocID="{8E695529-BEF2-40C5-B51C-BCDCC52BFB48}" presName="connSite1" presStyleCnt="0"/>
      <dgm:spPr/>
    </dgm:pt>
    <dgm:pt modelId="{E3F9CEB1-51B5-4690-8A5E-EC39E7238F54}" type="pres">
      <dgm:prSet presAssocID="{B2DF27D1-21DF-4DD7-B7E2-BCD75161CE8E}" presName="Name9" presStyleLbl="sibTrans2D1" presStyleIdx="0" presStyleCnt="5"/>
      <dgm:spPr/>
    </dgm:pt>
    <dgm:pt modelId="{3BA3743B-9360-45A8-8CB7-EEF7A76F1ECE}" type="pres">
      <dgm:prSet presAssocID="{DB24760E-D972-4B0D-A449-A327F425C80C}" presName="composite2" presStyleCnt="0"/>
      <dgm:spPr/>
    </dgm:pt>
    <dgm:pt modelId="{9538A5FD-C3BC-4391-9A42-CC4619350F2C}" type="pres">
      <dgm:prSet presAssocID="{DB24760E-D972-4B0D-A449-A327F425C80C}" presName="dummyNode2" presStyleLbl="node1" presStyleIdx="0" presStyleCnt="6"/>
      <dgm:spPr/>
    </dgm:pt>
    <dgm:pt modelId="{FA8F3045-E5AB-45C8-948B-ABAFB3BE40A6}" type="pres">
      <dgm:prSet presAssocID="{DB24760E-D972-4B0D-A449-A327F425C80C}" presName="childNode2" presStyleLbl="bgAcc1" presStyleIdx="1" presStyleCnt="6">
        <dgm:presLayoutVars>
          <dgm:bulletEnabled val="1"/>
        </dgm:presLayoutVars>
      </dgm:prSet>
      <dgm:spPr/>
    </dgm:pt>
    <dgm:pt modelId="{0A24A0D6-F878-44AA-980F-186539817625}" type="pres">
      <dgm:prSet presAssocID="{DB24760E-D972-4B0D-A449-A327F425C80C}" presName="childNode2tx" presStyleLbl="bgAcc1" presStyleIdx="1" presStyleCnt="6">
        <dgm:presLayoutVars>
          <dgm:bulletEnabled val="1"/>
        </dgm:presLayoutVars>
      </dgm:prSet>
      <dgm:spPr/>
    </dgm:pt>
    <dgm:pt modelId="{89F0B6AF-6874-406B-BDB7-8B2A8BAA5C2D}" type="pres">
      <dgm:prSet presAssocID="{DB24760E-D972-4B0D-A449-A327F425C80C}" presName="parentNode2" presStyleLbl="node1" presStyleIdx="1" presStyleCnt="6">
        <dgm:presLayoutVars>
          <dgm:chMax val="0"/>
          <dgm:bulletEnabled val="1"/>
        </dgm:presLayoutVars>
      </dgm:prSet>
      <dgm:spPr/>
    </dgm:pt>
    <dgm:pt modelId="{D82BB8E9-5F1F-4282-9365-68C4AA5AD3BE}" type="pres">
      <dgm:prSet presAssocID="{DB24760E-D972-4B0D-A449-A327F425C80C}" presName="connSite2" presStyleCnt="0"/>
      <dgm:spPr/>
    </dgm:pt>
    <dgm:pt modelId="{4532C912-7D72-4EB4-989E-BFE2DF97CB7B}" type="pres">
      <dgm:prSet presAssocID="{8F5BC205-0EDE-4892-AD06-4E3D5EE464DC}" presName="Name18" presStyleLbl="sibTrans2D1" presStyleIdx="1" presStyleCnt="5" custAng="5734253" custLinFactX="200000" custLinFactNeighborX="209329" custLinFactNeighborY="-55598"/>
      <dgm:spPr/>
    </dgm:pt>
    <dgm:pt modelId="{2C2DF8AD-48B0-48A1-93DD-0A1D5A5B5B52}" type="pres">
      <dgm:prSet presAssocID="{1E8533CB-4276-4F0C-A1A5-7860590FC92C}" presName="composite1" presStyleCnt="0"/>
      <dgm:spPr/>
    </dgm:pt>
    <dgm:pt modelId="{CCE23F3A-BC35-4B30-8BB7-0117E78A3EE6}" type="pres">
      <dgm:prSet presAssocID="{1E8533CB-4276-4F0C-A1A5-7860590FC92C}" presName="dummyNode1" presStyleLbl="node1" presStyleIdx="1" presStyleCnt="6"/>
      <dgm:spPr/>
    </dgm:pt>
    <dgm:pt modelId="{025D3B4C-91F2-4EC3-B84A-D30223916CB3}" type="pres">
      <dgm:prSet presAssocID="{1E8533CB-4276-4F0C-A1A5-7860590FC92C}" presName="childNode1" presStyleLbl="bgAcc1" presStyleIdx="2" presStyleCnt="6">
        <dgm:presLayoutVars>
          <dgm:bulletEnabled val="1"/>
        </dgm:presLayoutVars>
      </dgm:prSet>
      <dgm:spPr/>
    </dgm:pt>
    <dgm:pt modelId="{286AFB20-22FA-4042-8D58-2811AEE4F608}" type="pres">
      <dgm:prSet presAssocID="{1E8533CB-4276-4F0C-A1A5-7860590FC92C}" presName="childNode1tx" presStyleLbl="bgAcc1" presStyleIdx="2" presStyleCnt="6">
        <dgm:presLayoutVars>
          <dgm:bulletEnabled val="1"/>
        </dgm:presLayoutVars>
      </dgm:prSet>
      <dgm:spPr/>
    </dgm:pt>
    <dgm:pt modelId="{01EF9E74-1101-4A35-AAF0-274F7BF4D501}" type="pres">
      <dgm:prSet presAssocID="{1E8533CB-4276-4F0C-A1A5-7860590FC92C}" presName="parentNode1" presStyleLbl="node1" presStyleIdx="2" presStyleCnt="6">
        <dgm:presLayoutVars>
          <dgm:chMax val="1"/>
          <dgm:bulletEnabled val="1"/>
        </dgm:presLayoutVars>
      </dgm:prSet>
      <dgm:spPr/>
    </dgm:pt>
    <dgm:pt modelId="{3A99BBA2-7453-467D-9110-F154B490E82A}" type="pres">
      <dgm:prSet presAssocID="{1E8533CB-4276-4F0C-A1A5-7860590FC92C}" presName="connSite1" presStyleCnt="0"/>
      <dgm:spPr/>
    </dgm:pt>
    <dgm:pt modelId="{2C6BC3AA-01E1-4A33-A901-5A752F0DE0C3}" type="pres">
      <dgm:prSet presAssocID="{EB9B0914-7658-4B1D-A6AD-17DB1033B4E1}" presName="Name9" presStyleLbl="sibTrans2D1" presStyleIdx="2" presStyleCnt="5"/>
      <dgm:spPr/>
    </dgm:pt>
    <dgm:pt modelId="{99832A29-1499-4F98-B673-5A3D08FF00BA}" type="pres">
      <dgm:prSet presAssocID="{977DC15A-78A8-4132-958F-AFB40FBB2221}" presName="composite2" presStyleCnt="0"/>
      <dgm:spPr/>
    </dgm:pt>
    <dgm:pt modelId="{BE6890AC-FDA4-4F0D-84FB-92A172976224}" type="pres">
      <dgm:prSet presAssocID="{977DC15A-78A8-4132-958F-AFB40FBB2221}" presName="dummyNode2" presStyleLbl="node1" presStyleIdx="2" presStyleCnt="6"/>
      <dgm:spPr/>
    </dgm:pt>
    <dgm:pt modelId="{C96609B8-27F8-4D2B-A453-2B5BD7B3C10B}" type="pres">
      <dgm:prSet presAssocID="{977DC15A-78A8-4132-958F-AFB40FBB2221}" presName="childNode2" presStyleLbl="bgAcc1" presStyleIdx="3" presStyleCnt="6">
        <dgm:presLayoutVars>
          <dgm:bulletEnabled val="1"/>
        </dgm:presLayoutVars>
      </dgm:prSet>
      <dgm:spPr/>
    </dgm:pt>
    <dgm:pt modelId="{BE67BE26-C9B7-4295-B252-1B38C124D94C}" type="pres">
      <dgm:prSet presAssocID="{977DC15A-78A8-4132-958F-AFB40FBB2221}" presName="childNode2tx" presStyleLbl="bgAcc1" presStyleIdx="3" presStyleCnt="6">
        <dgm:presLayoutVars>
          <dgm:bulletEnabled val="1"/>
        </dgm:presLayoutVars>
      </dgm:prSet>
      <dgm:spPr/>
    </dgm:pt>
    <dgm:pt modelId="{A1513063-2EFA-42FF-9533-4D1EE4888E67}" type="pres">
      <dgm:prSet presAssocID="{977DC15A-78A8-4132-958F-AFB40FBB2221}" presName="parentNode2" presStyleLbl="node1" presStyleIdx="3" presStyleCnt="6">
        <dgm:presLayoutVars>
          <dgm:chMax val="0"/>
          <dgm:bulletEnabled val="1"/>
        </dgm:presLayoutVars>
      </dgm:prSet>
      <dgm:spPr/>
    </dgm:pt>
    <dgm:pt modelId="{68F32D63-C9A0-429A-A5CF-FAD759AC606A}" type="pres">
      <dgm:prSet presAssocID="{977DC15A-78A8-4132-958F-AFB40FBB2221}" presName="connSite2" presStyleCnt="0"/>
      <dgm:spPr/>
    </dgm:pt>
    <dgm:pt modelId="{958C96E1-6F2B-4F09-A680-661D7BE67B2E}" type="pres">
      <dgm:prSet presAssocID="{BFD05B8D-E383-4862-AF49-63AE3BDA5421}" presName="Name18" presStyleLbl="sibTrans2D1" presStyleIdx="3" presStyleCnt="5"/>
      <dgm:spPr/>
    </dgm:pt>
    <dgm:pt modelId="{2EE50F40-A2BD-47EF-9684-70A39D5B5E2F}" type="pres">
      <dgm:prSet presAssocID="{78A74D14-9C83-4C72-994B-D2072D0493C9}" presName="composite1" presStyleCnt="0"/>
      <dgm:spPr/>
    </dgm:pt>
    <dgm:pt modelId="{528C8BF2-1301-41E9-B157-0642A23443B3}" type="pres">
      <dgm:prSet presAssocID="{78A74D14-9C83-4C72-994B-D2072D0493C9}" presName="dummyNode1" presStyleLbl="node1" presStyleIdx="3" presStyleCnt="6"/>
      <dgm:spPr/>
    </dgm:pt>
    <dgm:pt modelId="{E309A7F2-FD72-4013-8AA7-600140BED7EA}" type="pres">
      <dgm:prSet presAssocID="{78A74D14-9C83-4C72-994B-D2072D0493C9}" presName="childNode1" presStyleLbl="bgAcc1" presStyleIdx="4" presStyleCnt="6">
        <dgm:presLayoutVars>
          <dgm:bulletEnabled val="1"/>
        </dgm:presLayoutVars>
      </dgm:prSet>
      <dgm:spPr/>
    </dgm:pt>
    <dgm:pt modelId="{5C6DD40D-1726-4205-AD82-0C6EF4718B81}" type="pres">
      <dgm:prSet presAssocID="{78A74D14-9C83-4C72-994B-D2072D0493C9}" presName="childNode1tx" presStyleLbl="bgAcc1" presStyleIdx="4" presStyleCnt="6">
        <dgm:presLayoutVars>
          <dgm:bulletEnabled val="1"/>
        </dgm:presLayoutVars>
      </dgm:prSet>
      <dgm:spPr/>
    </dgm:pt>
    <dgm:pt modelId="{19863DFE-3B5F-42D9-BE9B-53EA3430B5E4}" type="pres">
      <dgm:prSet presAssocID="{78A74D14-9C83-4C72-994B-D2072D0493C9}" presName="parentNode1" presStyleLbl="node1" presStyleIdx="4" presStyleCnt="6">
        <dgm:presLayoutVars>
          <dgm:chMax val="1"/>
          <dgm:bulletEnabled val="1"/>
        </dgm:presLayoutVars>
      </dgm:prSet>
      <dgm:spPr/>
    </dgm:pt>
    <dgm:pt modelId="{707E161F-565E-4928-AC9E-B4ADC2A42DD8}" type="pres">
      <dgm:prSet presAssocID="{78A74D14-9C83-4C72-994B-D2072D0493C9}" presName="connSite1" presStyleCnt="0"/>
      <dgm:spPr/>
    </dgm:pt>
    <dgm:pt modelId="{AF82DD7D-1FAE-4F99-87EE-D8DA7D561D89}" type="pres">
      <dgm:prSet presAssocID="{36198628-C291-4453-8D94-E4CDE1CE5525}" presName="Name9" presStyleLbl="sibTrans2D1" presStyleIdx="4" presStyleCnt="5" custAng="0" custFlipHor="0" custScaleX="48059" custScaleY="65658" custLinFactX="-69766" custLinFactNeighborX="-100000" custLinFactNeighborY="56335"/>
      <dgm:spPr/>
    </dgm:pt>
    <dgm:pt modelId="{2C98173D-0CF9-467E-8892-EF57F24C6C12}" type="pres">
      <dgm:prSet presAssocID="{C6F606F4-519E-4A77-87E1-D5E3C0C534F7}" presName="composite2" presStyleCnt="0"/>
      <dgm:spPr/>
    </dgm:pt>
    <dgm:pt modelId="{145B8709-A8F3-4E22-96AD-94710B75DC1A}" type="pres">
      <dgm:prSet presAssocID="{C6F606F4-519E-4A77-87E1-D5E3C0C534F7}" presName="dummyNode2" presStyleLbl="node1" presStyleIdx="4" presStyleCnt="6"/>
      <dgm:spPr/>
    </dgm:pt>
    <dgm:pt modelId="{C9268DD7-BF96-42E4-9CB6-BCEB06DFAE9B}" type="pres">
      <dgm:prSet presAssocID="{C6F606F4-519E-4A77-87E1-D5E3C0C534F7}" presName="childNode2" presStyleLbl="bgAcc1" presStyleIdx="5" presStyleCnt="6">
        <dgm:presLayoutVars>
          <dgm:bulletEnabled val="1"/>
        </dgm:presLayoutVars>
      </dgm:prSet>
      <dgm:spPr/>
    </dgm:pt>
    <dgm:pt modelId="{486A083B-195C-45A2-AC34-8E8E87BD95E7}" type="pres">
      <dgm:prSet presAssocID="{C6F606F4-519E-4A77-87E1-D5E3C0C534F7}" presName="childNode2tx" presStyleLbl="bgAcc1" presStyleIdx="5" presStyleCnt="6">
        <dgm:presLayoutVars>
          <dgm:bulletEnabled val="1"/>
        </dgm:presLayoutVars>
      </dgm:prSet>
      <dgm:spPr/>
    </dgm:pt>
    <dgm:pt modelId="{E9C777B7-B33E-4DC4-BD59-8E7C2C973E80}" type="pres">
      <dgm:prSet presAssocID="{C6F606F4-519E-4A77-87E1-D5E3C0C534F7}" presName="parentNode2" presStyleLbl="node1" presStyleIdx="5" presStyleCnt="6">
        <dgm:presLayoutVars>
          <dgm:chMax val="0"/>
          <dgm:bulletEnabled val="1"/>
        </dgm:presLayoutVars>
      </dgm:prSet>
      <dgm:spPr/>
    </dgm:pt>
    <dgm:pt modelId="{8E6119B0-5B0C-4891-9D51-29ED460F11EC}" type="pres">
      <dgm:prSet presAssocID="{C6F606F4-519E-4A77-87E1-D5E3C0C534F7}" presName="connSite2" presStyleCnt="0"/>
      <dgm:spPr/>
    </dgm:pt>
  </dgm:ptLst>
  <dgm:cxnLst>
    <dgm:cxn modelId="{46C32B00-222D-4194-AA75-D06BA43D9698}" type="presOf" srcId="{B2DF27D1-21DF-4DD7-B7E2-BCD75161CE8E}" destId="{E3F9CEB1-51B5-4690-8A5E-EC39E7238F54}" srcOrd="0" destOrd="0" presId="urn:microsoft.com/office/officeart/2005/8/layout/hProcess4"/>
    <dgm:cxn modelId="{05AB0F06-E88A-4AA5-82B9-9C0A17D06ABD}" type="presOf" srcId="{59BDE647-95BB-4D02-9886-99710239315F}" destId="{5C6DD40D-1726-4205-AD82-0C6EF4718B81}" srcOrd="1" destOrd="0" presId="urn:microsoft.com/office/officeart/2005/8/layout/hProcess4"/>
    <dgm:cxn modelId="{85BA1007-0DC3-420C-9828-0CA6B8B36CC5}" type="presOf" srcId="{EB9B0914-7658-4B1D-A6AD-17DB1033B4E1}" destId="{2C6BC3AA-01E1-4A33-A901-5A752F0DE0C3}" srcOrd="0" destOrd="0" presId="urn:microsoft.com/office/officeart/2005/8/layout/hProcess4"/>
    <dgm:cxn modelId="{299F3611-C577-49C3-9B1F-61FFCC55C23B}" srcId="{8E695529-BEF2-40C5-B51C-BCDCC52BFB48}" destId="{30CE28A8-48F7-4BA1-B157-49C3B75A3A57}" srcOrd="0" destOrd="0" parTransId="{00ED5517-95CF-47F8-9CED-8408CEA84AD1}" sibTransId="{198AC7A7-D73B-4488-9947-F042A54A0167}"/>
    <dgm:cxn modelId="{70F4A414-85F8-4035-A569-46BFECAF6489}" type="presOf" srcId="{49DCC6D2-2789-4049-AF88-A55E2A2EDBAD}" destId="{BE67BE26-C9B7-4295-B252-1B38C124D94C}" srcOrd="1" destOrd="1" presId="urn:microsoft.com/office/officeart/2005/8/layout/hProcess4"/>
    <dgm:cxn modelId="{7A11F717-FFDF-4EA5-AF09-7E057285CD4D}" type="presOf" srcId="{BFD05B8D-E383-4862-AF49-63AE3BDA5421}" destId="{958C96E1-6F2B-4F09-A680-661D7BE67B2E}" srcOrd="0" destOrd="0" presId="urn:microsoft.com/office/officeart/2005/8/layout/hProcess4"/>
    <dgm:cxn modelId="{8F7E2A18-4F17-4EDA-92F6-ABBB1468206E}" type="presOf" srcId="{8F5BC205-0EDE-4892-AD06-4E3D5EE464DC}" destId="{4532C912-7D72-4EB4-989E-BFE2DF97CB7B}" srcOrd="0" destOrd="0" presId="urn:microsoft.com/office/officeart/2005/8/layout/hProcess4"/>
    <dgm:cxn modelId="{864D3719-4E59-4E60-B198-13968A528F70}" srcId="{BF6FDDF5-6592-42F1-BCAC-044B7A620FF2}" destId="{78A74D14-9C83-4C72-994B-D2072D0493C9}" srcOrd="4" destOrd="0" parTransId="{D7C0C584-49A6-4349-AF08-821E395466C9}" sibTransId="{36198628-C291-4453-8D94-E4CDE1CE5525}"/>
    <dgm:cxn modelId="{8A7B7026-DAE8-45DF-8043-D04D620D67A8}" type="presOf" srcId="{30CE28A8-48F7-4BA1-B157-49C3B75A3A57}" destId="{B90179D2-128C-4588-8321-1FC2E614B98B}" srcOrd="1" destOrd="0" presId="urn:microsoft.com/office/officeart/2005/8/layout/hProcess4"/>
    <dgm:cxn modelId="{493AB72B-124D-468E-8BFA-1C86A4E89B79}" type="presOf" srcId="{8E695529-BEF2-40C5-B51C-BCDCC52BFB48}" destId="{E33143DA-E0B0-4CDE-9D6A-A8B1EFFBFAFF}" srcOrd="0" destOrd="0" presId="urn:microsoft.com/office/officeart/2005/8/layout/hProcess4"/>
    <dgm:cxn modelId="{3FEEEF2D-35DD-4616-9F24-E14A473EAD98}" type="presOf" srcId="{8DFC78AD-CB7A-4528-A07E-99E6F24A40EA}" destId="{E309A7F2-FD72-4013-8AA7-600140BED7EA}" srcOrd="0" destOrd="2" presId="urn:microsoft.com/office/officeart/2005/8/layout/hProcess4"/>
    <dgm:cxn modelId="{EACCDE31-6775-4125-A2D2-00E1412F8536}" srcId="{977DC15A-78A8-4132-958F-AFB40FBB2221}" destId="{E485D570-4DA7-45C3-883D-26A7CBF5BC21}" srcOrd="0" destOrd="0" parTransId="{D04AADC0-2560-449B-A70B-2533F35DA898}" sibTransId="{527B2882-E312-4AF7-9957-F60DB9A8B2AC}"/>
    <dgm:cxn modelId="{EEE8FB32-B164-4632-BB5F-000C16E3C6E5}" type="presOf" srcId="{36198628-C291-4453-8D94-E4CDE1CE5525}" destId="{AF82DD7D-1FAE-4F99-87EE-D8DA7D561D89}" srcOrd="0" destOrd="0" presId="urn:microsoft.com/office/officeart/2005/8/layout/hProcess4"/>
    <dgm:cxn modelId="{F59C253B-7C1E-4289-B296-A0D1908FDAAA}" type="presOf" srcId="{977DC15A-78A8-4132-958F-AFB40FBB2221}" destId="{A1513063-2EFA-42FF-9533-4D1EE4888E67}" srcOrd="0" destOrd="0" presId="urn:microsoft.com/office/officeart/2005/8/layout/hProcess4"/>
    <dgm:cxn modelId="{45282648-6FA0-4225-B7A4-DFEC7DA92FE9}" type="presOf" srcId="{F5F30742-E0CD-41BD-980B-22B546FAB9B0}" destId="{486A083B-195C-45A2-AC34-8E8E87BD95E7}" srcOrd="1" destOrd="1" presId="urn:microsoft.com/office/officeart/2005/8/layout/hProcess4"/>
    <dgm:cxn modelId="{1C917C4F-D6BC-4D00-AF99-FF34782068D4}" type="presOf" srcId="{8DFC78AD-CB7A-4528-A07E-99E6F24A40EA}" destId="{5C6DD40D-1726-4205-AD82-0C6EF4718B81}" srcOrd="1" destOrd="2" presId="urn:microsoft.com/office/officeart/2005/8/layout/hProcess4"/>
    <dgm:cxn modelId="{CC5E0870-F69A-42F0-A7B7-718954E25E1C}" type="presOf" srcId="{1E8533CB-4276-4F0C-A1A5-7860590FC92C}" destId="{01EF9E74-1101-4A35-AAF0-274F7BF4D501}" srcOrd="0" destOrd="0" presId="urn:microsoft.com/office/officeart/2005/8/layout/hProcess4"/>
    <dgm:cxn modelId="{CDC76550-04DC-48D8-8B81-82CCD370BAB1}" srcId="{977DC15A-78A8-4132-958F-AFB40FBB2221}" destId="{49DCC6D2-2789-4049-AF88-A55E2A2EDBAD}" srcOrd="1" destOrd="0" parTransId="{F6719F4A-AB24-4DAE-BAF6-FDCDAF363E62}" sibTransId="{59119523-F650-4FA1-B5DE-D5EE45D4EB04}"/>
    <dgm:cxn modelId="{19BF7672-8FF5-4AA6-B0F6-C71CA8F52A09}" srcId="{DB24760E-D972-4B0D-A449-A327F425C80C}" destId="{135D9204-1440-4BFB-8917-A2C88F21E973}" srcOrd="0" destOrd="0" parTransId="{7EDFEEA2-25CF-473A-9E2D-95EE4B7C97E6}" sibTransId="{C80DD4A1-39C8-4A73-A653-FB395A60706A}"/>
    <dgm:cxn modelId="{48F8EA75-C1AE-4FDB-AC1D-8F51524C08E2}" type="presOf" srcId="{78A74D14-9C83-4C72-994B-D2072D0493C9}" destId="{19863DFE-3B5F-42D9-BE9B-53EA3430B5E4}" srcOrd="0" destOrd="0" presId="urn:microsoft.com/office/officeart/2005/8/layout/hProcess4"/>
    <dgm:cxn modelId="{4E949656-00E7-474D-B708-8D1CDBEAAAA4}" type="presOf" srcId="{59BDE647-95BB-4D02-9886-99710239315F}" destId="{E309A7F2-FD72-4013-8AA7-600140BED7EA}" srcOrd="0" destOrd="0" presId="urn:microsoft.com/office/officeart/2005/8/layout/hProcess4"/>
    <dgm:cxn modelId="{F2CD9756-70AA-4589-94CD-121E563E4375}" type="presOf" srcId="{61E635D5-6EB0-4AA9-8336-FB3F404038A4}" destId="{E309A7F2-FD72-4013-8AA7-600140BED7EA}" srcOrd="0" destOrd="1" presId="urn:microsoft.com/office/officeart/2005/8/layout/hProcess4"/>
    <dgm:cxn modelId="{01F1AF78-660E-42F7-B0A0-402242CBC1D5}" type="presOf" srcId="{30CE28A8-48F7-4BA1-B157-49C3B75A3A57}" destId="{037AFCB4-29FC-498E-814B-BA6FFF27DC91}" srcOrd="0" destOrd="0" presId="urn:microsoft.com/office/officeart/2005/8/layout/hProcess4"/>
    <dgm:cxn modelId="{BBECD878-BCC9-4668-B6AF-2B75EEDB1AFA}" srcId="{BF6FDDF5-6592-42F1-BCAC-044B7A620FF2}" destId="{C6F606F4-519E-4A77-87E1-D5E3C0C534F7}" srcOrd="5" destOrd="0" parTransId="{A29778B7-9B71-4BA4-9181-8C82F2F5C9FF}" sibTransId="{67544A73-B70A-4080-B554-2AFC4CDB2ABF}"/>
    <dgm:cxn modelId="{71C96D7A-A55B-4374-AACC-5892A14B05C2}" type="presOf" srcId="{135D9204-1440-4BFB-8917-A2C88F21E973}" destId="{FA8F3045-E5AB-45C8-948B-ABAFB3BE40A6}" srcOrd="0" destOrd="0" presId="urn:microsoft.com/office/officeart/2005/8/layout/hProcess4"/>
    <dgm:cxn modelId="{D4A7F35A-662F-4C71-AB14-F27E74C5B861}" type="presOf" srcId="{2013EDA9-0998-47C9-AD3D-EF528DA751B3}" destId="{486A083B-195C-45A2-AC34-8E8E87BD95E7}" srcOrd="1" destOrd="0" presId="urn:microsoft.com/office/officeart/2005/8/layout/hProcess4"/>
    <dgm:cxn modelId="{7421EF84-1B7A-4555-BCD5-D17A7DAC8256}" srcId="{78A74D14-9C83-4C72-994B-D2072D0493C9}" destId="{59BDE647-95BB-4D02-9886-99710239315F}" srcOrd="0" destOrd="0" parTransId="{6D757E34-33C4-4409-926A-124029586680}" sibTransId="{B8E513B9-B949-4383-8E21-F1ECA53DC819}"/>
    <dgm:cxn modelId="{DCA48585-A45E-4703-923C-075D12D0B2E4}" srcId="{BF6FDDF5-6592-42F1-BCAC-044B7A620FF2}" destId="{DB24760E-D972-4B0D-A449-A327F425C80C}" srcOrd="1" destOrd="0" parTransId="{9981A3EC-5F77-4A49-814F-9D5FC869A0EB}" sibTransId="{8F5BC205-0EDE-4892-AD06-4E3D5EE464DC}"/>
    <dgm:cxn modelId="{96DABB85-E9DC-4E7F-ACFF-C355C3A76180}" srcId="{78A74D14-9C83-4C72-994B-D2072D0493C9}" destId="{61E635D5-6EB0-4AA9-8336-FB3F404038A4}" srcOrd="1" destOrd="0" parTransId="{0ECF884E-AEE2-4BDB-A797-85F539B32410}" sibTransId="{C27C720C-5686-49A1-88E8-7FF443CCD821}"/>
    <dgm:cxn modelId="{12F4658B-BFEE-4BFC-B007-281202E916B2}" type="presOf" srcId="{E485D570-4DA7-45C3-883D-26A7CBF5BC21}" destId="{C96609B8-27F8-4D2B-A453-2B5BD7B3C10B}" srcOrd="0" destOrd="0" presId="urn:microsoft.com/office/officeart/2005/8/layout/hProcess4"/>
    <dgm:cxn modelId="{38F6E896-AACE-4CFF-AA82-28744B579B14}" type="presOf" srcId="{F25F167A-09F1-4CB9-9134-F366D02CF032}" destId="{286AFB20-22FA-4042-8D58-2811AEE4F608}" srcOrd="1" destOrd="0" presId="urn:microsoft.com/office/officeart/2005/8/layout/hProcess4"/>
    <dgm:cxn modelId="{CD0F1B97-B59C-4CAF-A43F-51BE49D9813B}" type="presOf" srcId="{135D9204-1440-4BFB-8917-A2C88F21E973}" destId="{0A24A0D6-F878-44AA-980F-186539817625}" srcOrd="1" destOrd="0" presId="urn:microsoft.com/office/officeart/2005/8/layout/hProcess4"/>
    <dgm:cxn modelId="{74FC2FAB-B6EB-48BE-A006-B4CA7F6CD647}" type="presOf" srcId="{49DCC6D2-2789-4049-AF88-A55E2A2EDBAD}" destId="{C96609B8-27F8-4D2B-A453-2B5BD7B3C10B}" srcOrd="0" destOrd="1" presId="urn:microsoft.com/office/officeart/2005/8/layout/hProcess4"/>
    <dgm:cxn modelId="{E61870B1-E4C0-4318-9DD9-3409A516E027}" type="presOf" srcId="{F5F30742-E0CD-41BD-980B-22B546FAB9B0}" destId="{C9268DD7-BF96-42E4-9CB6-BCEB06DFAE9B}" srcOrd="0" destOrd="1" presId="urn:microsoft.com/office/officeart/2005/8/layout/hProcess4"/>
    <dgm:cxn modelId="{FD6F9CB6-B3ED-46AB-A95F-24D2F3A0BC35}" srcId="{C6F606F4-519E-4A77-87E1-D5E3C0C534F7}" destId="{F5F30742-E0CD-41BD-980B-22B546FAB9B0}" srcOrd="1" destOrd="0" parTransId="{C83CE5F9-3A7B-4234-A911-2776FC9E16C7}" sibTransId="{31501E6B-F355-4D5E-995B-2D5B52CC191E}"/>
    <dgm:cxn modelId="{654EC0C4-4ED3-41BC-9F28-E27612C21095}" type="presOf" srcId="{2013EDA9-0998-47C9-AD3D-EF528DA751B3}" destId="{C9268DD7-BF96-42E4-9CB6-BCEB06DFAE9B}" srcOrd="0" destOrd="0" presId="urn:microsoft.com/office/officeart/2005/8/layout/hProcess4"/>
    <dgm:cxn modelId="{E620E2D0-6F07-46A2-8903-0549961CA824}" srcId="{C6F606F4-519E-4A77-87E1-D5E3C0C534F7}" destId="{2013EDA9-0998-47C9-AD3D-EF528DA751B3}" srcOrd="0" destOrd="0" parTransId="{1F0C35D8-70AB-40A9-963A-DAFF6AEDA5CE}" sibTransId="{D2BB5792-A54A-44EA-A677-06DBB5289A60}"/>
    <dgm:cxn modelId="{00FE56D2-1258-4023-BDD5-B9AB47676B29}" type="presOf" srcId="{F25F167A-09F1-4CB9-9134-F366D02CF032}" destId="{025D3B4C-91F2-4EC3-B84A-D30223916CB3}" srcOrd="0" destOrd="0" presId="urn:microsoft.com/office/officeart/2005/8/layout/hProcess4"/>
    <dgm:cxn modelId="{DC06E2D4-C99E-4051-86E3-061B47F4DC22}" srcId="{BF6FDDF5-6592-42F1-BCAC-044B7A620FF2}" destId="{977DC15A-78A8-4132-958F-AFB40FBB2221}" srcOrd="3" destOrd="0" parTransId="{18A8CBAA-F572-4EBA-8192-4EC1F32D0002}" sibTransId="{BFD05B8D-E383-4862-AF49-63AE3BDA5421}"/>
    <dgm:cxn modelId="{5D7F48DD-571B-4757-BB57-D00376BD1058}" type="presOf" srcId="{C6F606F4-519E-4A77-87E1-D5E3C0C534F7}" destId="{E9C777B7-B33E-4DC4-BD59-8E7C2C973E80}" srcOrd="0" destOrd="0" presId="urn:microsoft.com/office/officeart/2005/8/layout/hProcess4"/>
    <dgm:cxn modelId="{F2AD5CE8-E5F2-4E8A-9BAF-905541E430E8}" srcId="{1E8533CB-4276-4F0C-A1A5-7860590FC92C}" destId="{F25F167A-09F1-4CB9-9134-F366D02CF032}" srcOrd="0" destOrd="0" parTransId="{C79ADF91-10DA-4F8C-BFFC-2A73513ACEA8}" sibTransId="{1B79668F-62B0-4CF1-9CA6-997EEB36D7D8}"/>
    <dgm:cxn modelId="{137140E9-AC09-4E46-965E-A8189516C9D2}" type="presOf" srcId="{BF6FDDF5-6592-42F1-BCAC-044B7A620FF2}" destId="{30A6E6F7-4BDF-4C21-9F2B-B66B6E37F648}" srcOrd="0" destOrd="0" presId="urn:microsoft.com/office/officeart/2005/8/layout/hProcess4"/>
    <dgm:cxn modelId="{833AF0EB-EF80-4166-A0A0-93D00FCB81DF}" srcId="{BF6FDDF5-6592-42F1-BCAC-044B7A620FF2}" destId="{8E695529-BEF2-40C5-B51C-BCDCC52BFB48}" srcOrd="0" destOrd="0" parTransId="{30E4F483-2B10-4268-BA2C-83B2ACFDC0EF}" sibTransId="{B2DF27D1-21DF-4DD7-B7E2-BCD75161CE8E}"/>
    <dgm:cxn modelId="{104D0DEF-DF72-4F92-993E-02ABE6F1F34B}" srcId="{BF6FDDF5-6592-42F1-BCAC-044B7A620FF2}" destId="{1E8533CB-4276-4F0C-A1A5-7860590FC92C}" srcOrd="2" destOrd="0" parTransId="{4CAE1501-E643-43E8-9B81-2FBEC99DD2B9}" sibTransId="{EB9B0914-7658-4B1D-A6AD-17DB1033B4E1}"/>
    <dgm:cxn modelId="{33F756FA-B95A-4E58-BCE6-1241A60E2766}" type="presOf" srcId="{DB24760E-D972-4B0D-A449-A327F425C80C}" destId="{89F0B6AF-6874-406B-BDB7-8B2A8BAA5C2D}" srcOrd="0" destOrd="0" presId="urn:microsoft.com/office/officeart/2005/8/layout/hProcess4"/>
    <dgm:cxn modelId="{6D38EAFA-9676-41D1-947C-6A09759B4357}" srcId="{78A74D14-9C83-4C72-994B-D2072D0493C9}" destId="{8DFC78AD-CB7A-4528-A07E-99E6F24A40EA}" srcOrd="2" destOrd="0" parTransId="{03F01435-861D-4847-9832-22B09676B06E}" sibTransId="{98F451E7-F241-4370-AE52-3E53141818A5}"/>
    <dgm:cxn modelId="{BE400FFD-5B8E-44AA-A458-882FF0D1828A}" type="presOf" srcId="{E485D570-4DA7-45C3-883D-26A7CBF5BC21}" destId="{BE67BE26-C9B7-4295-B252-1B38C124D94C}" srcOrd="1" destOrd="0" presId="urn:microsoft.com/office/officeart/2005/8/layout/hProcess4"/>
    <dgm:cxn modelId="{2390A3FF-D290-492C-BAD2-F477BA807034}" type="presOf" srcId="{61E635D5-6EB0-4AA9-8336-FB3F404038A4}" destId="{5C6DD40D-1726-4205-AD82-0C6EF4718B81}" srcOrd="1" destOrd="1" presId="urn:microsoft.com/office/officeart/2005/8/layout/hProcess4"/>
    <dgm:cxn modelId="{0D73B36C-E822-4186-9420-F5CAC2CE6C54}" type="presParOf" srcId="{30A6E6F7-4BDF-4C21-9F2B-B66B6E37F648}" destId="{D7C45986-C524-450A-A452-A5F1098F04C0}" srcOrd="0" destOrd="0" presId="urn:microsoft.com/office/officeart/2005/8/layout/hProcess4"/>
    <dgm:cxn modelId="{CE500A61-CE98-4710-B88C-3448E2126A5F}" type="presParOf" srcId="{30A6E6F7-4BDF-4C21-9F2B-B66B6E37F648}" destId="{A2631079-1F37-4413-924C-4D40E2658C76}" srcOrd="1" destOrd="0" presId="urn:microsoft.com/office/officeart/2005/8/layout/hProcess4"/>
    <dgm:cxn modelId="{86ADD929-4093-4F5F-8A51-D2A731E18242}" type="presParOf" srcId="{30A6E6F7-4BDF-4C21-9F2B-B66B6E37F648}" destId="{ADA0CB64-3C7A-4BC2-903F-6CEDAC501E98}" srcOrd="2" destOrd="0" presId="urn:microsoft.com/office/officeart/2005/8/layout/hProcess4"/>
    <dgm:cxn modelId="{E72B1B10-44FE-43DD-B7C5-518B1E1995CD}" type="presParOf" srcId="{ADA0CB64-3C7A-4BC2-903F-6CEDAC501E98}" destId="{CF246847-882F-4FE1-9F28-326464F6794F}" srcOrd="0" destOrd="0" presId="urn:microsoft.com/office/officeart/2005/8/layout/hProcess4"/>
    <dgm:cxn modelId="{39412634-90F3-461A-8527-C591A6F4CEF3}" type="presParOf" srcId="{CF246847-882F-4FE1-9F28-326464F6794F}" destId="{34856F7A-AA1E-49DA-9CB5-90130364BB96}" srcOrd="0" destOrd="0" presId="urn:microsoft.com/office/officeart/2005/8/layout/hProcess4"/>
    <dgm:cxn modelId="{53342411-3FE1-435F-B51C-3CD4671B6F1A}" type="presParOf" srcId="{CF246847-882F-4FE1-9F28-326464F6794F}" destId="{037AFCB4-29FC-498E-814B-BA6FFF27DC91}" srcOrd="1" destOrd="0" presId="urn:microsoft.com/office/officeart/2005/8/layout/hProcess4"/>
    <dgm:cxn modelId="{A0C86069-6B7E-4245-BE90-DEEE4FC06A22}" type="presParOf" srcId="{CF246847-882F-4FE1-9F28-326464F6794F}" destId="{B90179D2-128C-4588-8321-1FC2E614B98B}" srcOrd="2" destOrd="0" presId="urn:microsoft.com/office/officeart/2005/8/layout/hProcess4"/>
    <dgm:cxn modelId="{A256F5D3-668A-4474-98C8-917E48A5418D}" type="presParOf" srcId="{CF246847-882F-4FE1-9F28-326464F6794F}" destId="{E33143DA-E0B0-4CDE-9D6A-A8B1EFFBFAFF}" srcOrd="3" destOrd="0" presId="urn:microsoft.com/office/officeart/2005/8/layout/hProcess4"/>
    <dgm:cxn modelId="{7B9B4F2C-82AB-4532-B2D1-023629EB2397}" type="presParOf" srcId="{CF246847-882F-4FE1-9F28-326464F6794F}" destId="{6C51A27F-EA60-4E52-9E19-176C062E6C52}" srcOrd="4" destOrd="0" presId="urn:microsoft.com/office/officeart/2005/8/layout/hProcess4"/>
    <dgm:cxn modelId="{6BB97946-7ECF-4077-9801-EC88BA1F4D7C}" type="presParOf" srcId="{ADA0CB64-3C7A-4BC2-903F-6CEDAC501E98}" destId="{E3F9CEB1-51B5-4690-8A5E-EC39E7238F54}" srcOrd="1" destOrd="0" presId="urn:microsoft.com/office/officeart/2005/8/layout/hProcess4"/>
    <dgm:cxn modelId="{F3A2AC39-D317-4442-A5CB-4B9A5E6D99CF}" type="presParOf" srcId="{ADA0CB64-3C7A-4BC2-903F-6CEDAC501E98}" destId="{3BA3743B-9360-45A8-8CB7-EEF7A76F1ECE}" srcOrd="2" destOrd="0" presId="urn:microsoft.com/office/officeart/2005/8/layout/hProcess4"/>
    <dgm:cxn modelId="{0D4A8A11-981B-4E9A-877A-0B21326641DC}" type="presParOf" srcId="{3BA3743B-9360-45A8-8CB7-EEF7A76F1ECE}" destId="{9538A5FD-C3BC-4391-9A42-CC4619350F2C}" srcOrd="0" destOrd="0" presId="urn:microsoft.com/office/officeart/2005/8/layout/hProcess4"/>
    <dgm:cxn modelId="{CD1CCB7D-243C-4503-B21F-7C0EA1B08896}" type="presParOf" srcId="{3BA3743B-9360-45A8-8CB7-EEF7A76F1ECE}" destId="{FA8F3045-E5AB-45C8-948B-ABAFB3BE40A6}" srcOrd="1" destOrd="0" presId="urn:microsoft.com/office/officeart/2005/8/layout/hProcess4"/>
    <dgm:cxn modelId="{4378A5A8-E685-46C1-8D1A-A3E43B7DCA22}" type="presParOf" srcId="{3BA3743B-9360-45A8-8CB7-EEF7A76F1ECE}" destId="{0A24A0D6-F878-44AA-980F-186539817625}" srcOrd="2" destOrd="0" presId="urn:microsoft.com/office/officeart/2005/8/layout/hProcess4"/>
    <dgm:cxn modelId="{2D015B9C-FF14-4096-9899-20BCD4AC4610}" type="presParOf" srcId="{3BA3743B-9360-45A8-8CB7-EEF7A76F1ECE}" destId="{89F0B6AF-6874-406B-BDB7-8B2A8BAA5C2D}" srcOrd="3" destOrd="0" presId="urn:microsoft.com/office/officeart/2005/8/layout/hProcess4"/>
    <dgm:cxn modelId="{3BD265B6-5256-495B-B97B-3DAAC76D4A6C}" type="presParOf" srcId="{3BA3743B-9360-45A8-8CB7-EEF7A76F1ECE}" destId="{D82BB8E9-5F1F-4282-9365-68C4AA5AD3BE}" srcOrd="4" destOrd="0" presId="urn:microsoft.com/office/officeart/2005/8/layout/hProcess4"/>
    <dgm:cxn modelId="{6876DCC2-DEE1-42D9-98C3-2849823D8758}" type="presParOf" srcId="{ADA0CB64-3C7A-4BC2-903F-6CEDAC501E98}" destId="{4532C912-7D72-4EB4-989E-BFE2DF97CB7B}" srcOrd="3" destOrd="0" presId="urn:microsoft.com/office/officeart/2005/8/layout/hProcess4"/>
    <dgm:cxn modelId="{130B09AC-D608-4AD0-A1CC-3FEE4150B580}" type="presParOf" srcId="{ADA0CB64-3C7A-4BC2-903F-6CEDAC501E98}" destId="{2C2DF8AD-48B0-48A1-93DD-0A1D5A5B5B52}" srcOrd="4" destOrd="0" presId="urn:microsoft.com/office/officeart/2005/8/layout/hProcess4"/>
    <dgm:cxn modelId="{D8315165-29E1-417A-9D0D-FC8C074887EC}" type="presParOf" srcId="{2C2DF8AD-48B0-48A1-93DD-0A1D5A5B5B52}" destId="{CCE23F3A-BC35-4B30-8BB7-0117E78A3EE6}" srcOrd="0" destOrd="0" presId="urn:microsoft.com/office/officeart/2005/8/layout/hProcess4"/>
    <dgm:cxn modelId="{19250501-9E2F-48AF-958E-ADDEEBA0C24D}" type="presParOf" srcId="{2C2DF8AD-48B0-48A1-93DD-0A1D5A5B5B52}" destId="{025D3B4C-91F2-4EC3-B84A-D30223916CB3}" srcOrd="1" destOrd="0" presId="urn:microsoft.com/office/officeart/2005/8/layout/hProcess4"/>
    <dgm:cxn modelId="{A6A01879-D1EF-4715-B521-0F92A675D230}" type="presParOf" srcId="{2C2DF8AD-48B0-48A1-93DD-0A1D5A5B5B52}" destId="{286AFB20-22FA-4042-8D58-2811AEE4F608}" srcOrd="2" destOrd="0" presId="urn:microsoft.com/office/officeart/2005/8/layout/hProcess4"/>
    <dgm:cxn modelId="{00C1C799-20AB-487F-B301-5339E3FE0DAA}" type="presParOf" srcId="{2C2DF8AD-48B0-48A1-93DD-0A1D5A5B5B52}" destId="{01EF9E74-1101-4A35-AAF0-274F7BF4D501}" srcOrd="3" destOrd="0" presId="urn:microsoft.com/office/officeart/2005/8/layout/hProcess4"/>
    <dgm:cxn modelId="{D67F69B1-D90D-4D7D-B679-4E69576EE3AB}" type="presParOf" srcId="{2C2DF8AD-48B0-48A1-93DD-0A1D5A5B5B52}" destId="{3A99BBA2-7453-467D-9110-F154B490E82A}" srcOrd="4" destOrd="0" presId="urn:microsoft.com/office/officeart/2005/8/layout/hProcess4"/>
    <dgm:cxn modelId="{6C927797-0AF7-4A9D-8BE0-A7B07A8BA16C}" type="presParOf" srcId="{ADA0CB64-3C7A-4BC2-903F-6CEDAC501E98}" destId="{2C6BC3AA-01E1-4A33-A901-5A752F0DE0C3}" srcOrd="5" destOrd="0" presId="urn:microsoft.com/office/officeart/2005/8/layout/hProcess4"/>
    <dgm:cxn modelId="{91EBAC90-3B48-4FF0-AACD-A219810BF82F}" type="presParOf" srcId="{ADA0CB64-3C7A-4BC2-903F-6CEDAC501E98}" destId="{99832A29-1499-4F98-B673-5A3D08FF00BA}" srcOrd="6" destOrd="0" presId="urn:microsoft.com/office/officeart/2005/8/layout/hProcess4"/>
    <dgm:cxn modelId="{01943A12-AA9F-4C58-A73D-85525CD70EF4}" type="presParOf" srcId="{99832A29-1499-4F98-B673-5A3D08FF00BA}" destId="{BE6890AC-FDA4-4F0D-84FB-92A172976224}" srcOrd="0" destOrd="0" presId="urn:microsoft.com/office/officeart/2005/8/layout/hProcess4"/>
    <dgm:cxn modelId="{BC61E1D6-025B-4D86-B712-E601B6DB5E47}" type="presParOf" srcId="{99832A29-1499-4F98-B673-5A3D08FF00BA}" destId="{C96609B8-27F8-4D2B-A453-2B5BD7B3C10B}" srcOrd="1" destOrd="0" presId="urn:microsoft.com/office/officeart/2005/8/layout/hProcess4"/>
    <dgm:cxn modelId="{882EE409-D697-4AE0-A34E-D1E50C591DDD}" type="presParOf" srcId="{99832A29-1499-4F98-B673-5A3D08FF00BA}" destId="{BE67BE26-C9B7-4295-B252-1B38C124D94C}" srcOrd="2" destOrd="0" presId="urn:microsoft.com/office/officeart/2005/8/layout/hProcess4"/>
    <dgm:cxn modelId="{4E02E521-BF7E-4896-874D-EA46E0CA0D26}" type="presParOf" srcId="{99832A29-1499-4F98-B673-5A3D08FF00BA}" destId="{A1513063-2EFA-42FF-9533-4D1EE4888E67}" srcOrd="3" destOrd="0" presId="urn:microsoft.com/office/officeart/2005/8/layout/hProcess4"/>
    <dgm:cxn modelId="{4ED79C39-EBDB-4B61-931F-ED45DCDE2178}" type="presParOf" srcId="{99832A29-1499-4F98-B673-5A3D08FF00BA}" destId="{68F32D63-C9A0-429A-A5CF-FAD759AC606A}" srcOrd="4" destOrd="0" presId="urn:microsoft.com/office/officeart/2005/8/layout/hProcess4"/>
    <dgm:cxn modelId="{064C5240-70DC-4212-8353-7CDDEB80F576}" type="presParOf" srcId="{ADA0CB64-3C7A-4BC2-903F-6CEDAC501E98}" destId="{958C96E1-6F2B-4F09-A680-661D7BE67B2E}" srcOrd="7" destOrd="0" presId="urn:microsoft.com/office/officeart/2005/8/layout/hProcess4"/>
    <dgm:cxn modelId="{D1C76BF8-707E-4264-A1BB-D4456AB315D0}" type="presParOf" srcId="{ADA0CB64-3C7A-4BC2-903F-6CEDAC501E98}" destId="{2EE50F40-A2BD-47EF-9684-70A39D5B5E2F}" srcOrd="8" destOrd="0" presId="urn:microsoft.com/office/officeart/2005/8/layout/hProcess4"/>
    <dgm:cxn modelId="{A2C41B9C-9C8E-469F-AC02-180E615752DF}" type="presParOf" srcId="{2EE50F40-A2BD-47EF-9684-70A39D5B5E2F}" destId="{528C8BF2-1301-41E9-B157-0642A23443B3}" srcOrd="0" destOrd="0" presId="urn:microsoft.com/office/officeart/2005/8/layout/hProcess4"/>
    <dgm:cxn modelId="{2A55951D-D626-4F63-AEAB-73424A2B3536}" type="presParOf" srcId="{2EE50F40-A2BD-47EF-9684-70A39D5B5E2F}" destId="{E309A7F2-FD72-4013-8AA7-600140BED7EA}" srcOrd="1" destOrd="0" presId="urn:microsoft.com/office/officeart/2005/8/layout/hProcess4"/>
    <dgm:cxn modelId="{55D48E50-01AE-4001-8FD7-3882973DCB8F}" type="presParOf" srcId="{2EE50F40-A2BD-47EF-9684-70A39D5B5E2F}" destId="{5C6DD40D-1726-4205-AD82-0C6EF4718B81}" srcOrd="2" destOrd="0" presId="urn:microsoft.com/office/officeart/2005/8/layout/hProcess4"/>
    <dgm:cxn modelId="{D94EDB55-4E90-47C4-8F38-CDD63F7CE921}" type="presParOf" srcId="{2EE50F40-A2BD-47EF-9684-70A39D5B5E2F}" destId="{19863DFE-3B5F-42D9-BE9B-53EA3430B5E4}" srcOrd="3" destOrd="0" presId="urn:microsoft.com/office/officeart/2005/8/layout/hProcess4"/>
    <dgm:cxn modelId="{0ACADB23-7EB6-4E93-B9E5-B63749E51324}" type="presParOf" srcId="{2EE50F40-A2BD-47EF-9684-70A39D5B5E2F}" destId="{707E161F-565E-4928-AC9E-B4ADC2A42DD8}" srcOrd="4" destOrd="0" presId="urn:microsoft.com/office/officeart/2005/8/layout/hProcess4"/>
    <dgm:cxn modelId="{AC02559B-9076-49E3-B8D3-AD56E520AF2E}" type="presParOf" srcId="{ADA0CB64-3C7A-4BC2-903F-6CEDAC501E98}" destId="{AF82DD7D-1FAE-4F99-87EE-D8DA7D561D89}" srcOrd="9" destOrd="0" presId="urn:microsoft.com/office/officeart/2005/8/layout/hProcess4"/>
    <dgm:cxn modelId="{5EB27942-E492-4090-817B-AB406DBD6502}" type="presParOf" srcId="{ADA0CB64-3C7A-4BC2-903F-6CEDAC501E98}" destId="{2C98173D-0CF9-467E-8892-EF57F24C6C12}" srcOrd="10" destOrd="0" presId="urn:microsoft.com/office/officeart/2005/8/layout/hProcess4"/>
    <dgm:cxn modelId="{7E412ED5-6F0A-4561-BBED-A642D68574A8}" type="presParOf" srcId="{2C98173D-0CF9-467E-8892-EF57F24C6C12}" destId="{145B8709-A8F3-4E22-96AD-94710B75DC1A}" srcOrd="0" destOrd="0" presId="urn:microsoft.com/office/officeart/2005/8/layout/hProcess4"/>
    <dgm:cxn modelId="{1FBBEFD8-B6EA-4405-AAC4-8389AC2112CF}" type="presParOf" srcId="{2C98173D-0CF9-467E-8892-EF57F24C6C12}" destId="{C9268DD7-BF96-42E4-9CB6-BCEB06DFAE9B}" srcOrd="1" destOrd="0" presId="urn:microsoft.com/office/officeart/2005/8/layout/hProcess4"/>
    <dgm:cxn modelId="{AF29B5F9-532F-42F1-BF55-8595CF39E3A7}" type="presParOf" srcId="{2C98173D-0CF9-467E-8892-EF57F24C6C12}" destId="{486A083B-195C-45A2-AC34-8E8E87BD95E7}" srcOrd="2" destOrd="0" presId="urn:microsoft.com/office/officeart/2005/8/layout/hProcess4"/>
    <dgm:cxn modelId="{E74218AD-E329-4FCB-9492-4F6F0352B3ED}" type="presParOf" srcId="{2C98173D-0CF9-467E-8892-EF57F24C6C12}" destId="{E9C777B7-B33E-4DC4-BD59-8E7C2C973E80}" srcOrd="3" destOrd="0" presId="urn:microsoft.com/office/officeart/2005/8/layout/hProcess4"/>
    <dgm:cxn modelId="{567B91C8-16DC-4B1B-AA6B-8E94A81626B9}" type="presParOf" srcId="{2C98173D-0CF9-467E-8892-EF57F24C6C12}" destId="{8E6119B0-5B0C-4891-9D51-29ED460F11EC}"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AFCB4-29FC-498E-814B-BA6FFF27DC91}">
      <dsp:nvSpPr>
        <dsp:cNvPr id="0" name=""/>
        <dsp:cNvSpPr/>
      </dsp:nvSpPr>
      <dsp:spPr>
        <a:xfrm>
          <a:off x="3524"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47625" rIns="47625" bIns="47625" numCol="1" spcCol="1270" anchor="t" anchorCtr="0">
          <a:noAutofit/>
        </a:bodyPr>
        <a:lstStyle/>
        <a:p>
          <a:pPr marL="57150" lvl="1" indent="-57150" algn="l" defTabSz="466725">
            <a:lnSpc>
              <a:spcPct val="90000"/>
            </a:lnSpc>
            <a:spcBef>
              <a:spcPct val="0"/>
            </a:spcBef>
            <a:spcAft>
              <a:spcPct val="15000"/>
            </a:spcAft>
            <a:buChar char="•"/>
          </a:pPr>
          <a:r>
            <a:rPr lang="en-US" sz="1050" kern="1200" dirty="0">
              <a:latin typeface="Share Tech" panose="020B0604020202020204" charset="0"/>
            </a:rPr>
            <a:t>Read image</a:t>
          </a:r>
        </a:p>
        <a:p>
          <a:pPr marL="57150" lvl="1" indent="-57150" algn="l" defTabSz="466725">
            <a:lnSpc>
              <a:spcPct val="90000"/>
            </a:lnSpc>
            <a:spcBef>
              <a:spcPct val="0"/>
            </a:spcBef>
            <a:spcAft>
              <a:spcPct val="15000"/>
            </a:spcAft>
            <a:buChar char="•"/>
          </a:pPr>
          <a:r>
            <a:rPr lang="en-US" sz="1050" kern="1200" dirty="0">
              <a:latin typeface="Share Tech" panose="020B0604020202020204" charset="0"/>
            </a:rPr>
            <a:t>Show gray scale</a:t>
          </a:r>
        </a:p>
      </dsp:txBody>
      <dsp:txXfrm>
        <a:off x="24065" y="1584973"/>
        <a:ext cx="1041145" cy="660255"/>
      </dsp:txXfrm>
    </dsp:sp>
    <dsp:sp modelId="{E3F9CEB1-51B5-4690-8A5E-EC39E7238F54}">
      <dsp:nvSpPr>
        <dsp:cNvPr id="0" name=""/>
        <dsp:cNvSpPr/>
      </dsp:nvSpPr>
      <dsp:spPr>
        <a:xfrm>
          <a:off x="610797" y="1773749"/>
          <a:ext cx="1198331" cy="1198331"/>
        </a:xfrm>
        <a:prstGeom prst="leftCircularArrow">
          <a:avLst>
            <a:gd name="adj1" fmla="val 3194"/>
            <a:gd name="adj2" fmla="val 393489"/>
            <a:gd name="adj3" fmla="val 2169013"/>
            <a:gd name="adj4" fmla="val 9024503"/>
            <a:gd name="adj5" fmla="val 37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3143DA-E0B0-4CDE-9D6A-A8B1EFFBFAFF}">
      <dsp:nvSpPr>
        <dsp:cNvPr id="0" name=""/>
        <dsp:cNvSpPr/>
      </dsp:nvSpPr>
      <dsp:spPr>
        <a:xfrm>
          <a:off x="244019" y="2265766"/>
          <a:ext cx="961980" cy="382547"/>
        </a:xfrm>
        <a:prstGeom prst="roundRect">
          <a:avLst>
            <a:gd name="adj" fmla="val 10000"/>
          </a:avLst>
        </a:prstGeom>
        <a:solidFill>
          <a:srgbClr val="2D3E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a:t>
          </a:r>
        </a:p>
      </dsp:txBody>
      <dsp:txXfrm>
        <a:off x="255223" y="2276970"/>
        <a:ext cx="939572" cy="360139"/>
      </dsp:txXfrm>
    </dsp:sp>
    <dsp:sp modelId="{FA8F3045-E5AB-45C8-948B-ABAFB3BE40A6}">
      <dsp:nvSpPr>
        <dsp:cNvPr id="0" name=""/>
        <dsp:cNvSpPr/>
      </dsp:nvSpPr>
      <dsp:spPr>
        <a:xfrm>
          <a:off x="1388284"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8D44AD"/>
              </a:solidFill>
              <a:latin typeface="Share Tech" panose="020B0604020202020204" charset="0"/>
            </a:rPr>
            <a:t>Noise reduction</a:t>
          </a:r>
        </a:p>
      </dsp:txBody>
      <dsp:txXfrm>
        <a:off x="1408825" y="1776247"/>
        <a:ext cx="1041145" cy="660255"/>
      </dsp:txXfrm>
    </dsp:sp>
    <dsp:sp modelId="{4532C912-7D72-4EB4-989E-BFE2DF97CB7B}">
      <dsp:nvSpPr>
        <dsp:cNvPr id="0" name=""/>
        <dsp:cNvSpPr/>
      </dsp:nvSpPr>
      <dsp:spPr>
        <a:xfrm>
          <a:off x="1986537" y="1014392"/>
          <a:ext cx="1336616" cy="1336616"/>
        </a:xfrm>
        <a:prstGeom prst="circularArrow">
          <a:avLst>
            <a:gd name="adj1" fmla="val 2864"/>
            <a:gd name="adj2" fmla="val 350046"/>
            <a:gd name="adj3" fmla="val 19474456"/>
            <a:gd name="adj4" fmla="val 12575523"/>
            <a:gd name="adj5" fmla="val 3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F0B6AF-6874-406B-BDB7-8B2A8BAA5C2D}">
      <dsp:nvSpPr>
        <dsp:cNvPr id="0" name=""/>
        <dsp:cNvSpPr/>
      </dsp:nvSpPr>
      <dsp:spPr>
        <a:xfrm>
          <a:off x="1628779" y="1373154"/>
          <a:ext cx="961980" cy="382547"/>
        </a:xfrm>
        <a:prstGeom prst="roundRect">
          <a:avLst>
            <a:gd name="adj" fmla="val 10000"/>
          </a:avLst>
        </a:prstGeom>
        <a:solidFill>
          <a:srgbClr val="8D44A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2</a:t>
          </a:r>
        </a:p>
      </dsp:txBody>
      <dsp:txXfrm>
        <a:off x="1639983" y="1384358"/>
        <a:ext cx="939572" cy="360139"/>
      </dsp:txXfrm>
    </dsp:sp>
    <dsp:sp modelId="{025D3B4C-91F2-4EC3-B84A-D30223916CB3}">
      <dsp:nvSpPr>
        <dsp:cNvPr id="0" name=""/>
        <dsp:cNvSpPr/>
      </dsp:nvSpPr>
      <dsp:spPr>
        <a:xfrm>
          <a:off x="2773044"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297FB8"/>
              </a:solidFill>
              <a:latin typeface="Share Tech" panose="020B0604020202020204" charset="0"/>
            </a:rPr>
            <a:t>Edge detection</a:t>
          </a:r>
        </a:p>
        <a:p>
          <a:pPr marL="57150" lvl="1" indent="-57150" algn="l" defTabSz="488950">
            <a:lnSpc>
              <a:spcPct val="90000"/>
            </a:lnSpc>
            <a:spcBef>
              <a:spcPct val="0"/>
            </a:spcBef>
            <a:spcAft>
              <a:spcPct val="15000"/>
            </a:spcAft>
            <a:buChar char="•"/>
          </a:pPr>
          <a:r>
            <a:rPr lang="en-US" sz="1100" kern="1200" dirty="0">
              <a:solidFill>
                <a:srgbClr val="297FB8"/>
              </a:solidFill>
              <a:latin typeface="Share Tech" panose="020B0604020202020204" charset="0"/>
            </a:rPr>
            <a:t>Show image</a:t>
          </a:r>
        </a:p>
      </dsp:txBody>
      <dsp:txXfrm>
        <a:off x="2793585" y="1584973"/>
        <a:ext cx="1041145" cy="660255"/>
      </dsp:txXfrm>
    </dsp:sp>
    <dsp:sp modelId="{2C6BC3AA-01E1-4A33-A901-5A752F0DE0C3}">
      <dsp:nvSpPr>
        <dsp:cNvPr id="0" name=""/>
        <dsp:cNvSpPr/>
      </dsp:nvSpPr>
      <dsp:spPr>
        <a:xfrm>
          <a:off x="3380318" y="1773749"/>
          <a:ext cx="1198331" cy="1198331"/>
        </a:xfrm>
        <a:prstGeom prst="leftCircularArrow">
          <a:avLst>
            <a:gd name="adj1" fmla="val 3194"/>
            <a:gd name="adj2" fmla="val 393489"/>
            <a:gd name="adj3" fmla="val 2169013"/>
            <a:gd name="adj4" fmla="val 9024503"/>
            <a:gd name="adj5" fmla="val 37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EF9E74-1101-4A35-AAF0-274F7BF4D501}">
      <dsp:nvSpPr>
        <dsp:cNvPr id="0" name=""/>
        <dsp:cNvSpPr/>
      </dsp:nvSpPr>
      <dsp:spPr>
        <a:xfrm>
          <a:off x="3013539" y="2265766"/>
          <a:ext cx="961980" cy="382547"/>
        </a:xfrm>
        <a:prstGeom prst="roundRect">
          <a:avLst>
            <a:gd name="adj" fmla="val 10000"/>
          </a:avLst>
        </a:prstGeom>
        <a:solidFill>
          <a:srgbClr val="297F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3</a:t>
          </a:r>
        </a:p>
      </dsp:txBody>
      <dsp:txXfrm>
        <a:off x="3024743" y="2276970"/>
        <a:ext cx="939572" cy="360139"/>
      </dsp:txXfrm>
    </dsp:sp>
    <dsp:sp modelId="{C96609B8-27F8-4D2B-A453-2B5BD7B3C10B}">
      <dsp:nvSpPr>
        <dsp:cNvPr id="0" name=""/>
        <dsp:cNvSpPr/>
      </dsp:nvSpPr>
      <dsp:spPr>
        <a:xfrm>
          <a:off x="4157804"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E84C3D"/>
              </a:solidFill>
              <a:latin typeface="Share Tech" panose="020B0604020202020204" charset="0"/>
            </a:rPr>
            <a:t>Detecting possible</a:t>
          </a:r>
          <a:endParaRPr lang="en-US" sz="1100" kern="1200" dirty="0">
            <a:solidFill>
              <a:srgbClr val="27AE61"/>
            </a:solidFill>
            <a:latin typeface="Share Tech" panose="020B0604020202020204" charset="0"/>
          </a:endParaRPr>
        </a:p>
        <a:p>
          <a:pPr marL="57150" lvl="1" indent="-57150" algn="l" defTabSz="488950">
            <a:lnSpc>
              <a:spcPct val="90000"/>
            </a:lnSpc>
            <a:spcBef>
              <a:spcPct val="0"/>
            </a:spcBef>
            <a:spcAft>
              <a:spcPct val="15000"/>
            </a:spcAft>
            <a:buChar char="•"/>
          </a:pPr>
          <a:r>
            <a:rPr lang="en-US" sz="1100" kern="1200" dirty="0">
              <a:solidFill>
                <a:srgbClr val="E84C3D"/>
              </a:solidFill>
              <a:latin typeface="Share Tech" panose="020B0604020202020204" charset="0"/>
            </a:rPr>
            <a:t>shapes</a:t>
          </a:r>
          <a:endParaRPr lang="en-US" sz="1100" kern="1200" dirty="0">
            <a:solidFill>
              <a:srgbClr val="27AE61"/>
            </a:solidFill>
            <a:latin typeface="Share Tech" panose="020B0604020202020204" charset="0"/>
          </a:endParaRPr>
        </a:p>
      </dsp:txBody>
      <dsp:txXfrm>
        <a:off x="4178345" y="1776247"/>
        <a:ext cx="1041145" cy="660255"/>
      </dsp:txXfrm>
    </dsp:sp>
    <dsp:sp modelId="{958C96E1-6F2B-4F09-A680-661D7BE67B2E}">
      <dsp:nvSpPr>
        <dsp:cNvPr id="0" name=""/>
        <dsp:cNvSpPr/>
      </dsp:nvSpPr>
      <dsp:spPr>
        <a:xfrm>
          <a:off x="4756057" y="1027557"/>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A1513063-2EFA-42FF-9533-4D1EE4888E67}">
      <dsp:nvSpPr>
        <dsp:cNvPr id="0" name=""/>
        <dsp:cNvSpPr/>
      </dsp:nvSpPr>
      <dsp:spPr>
        <a:xfrm>
          <a:off x="4398300" y="1373154"/>
          <a:ext cx="961980" cy="382547"/>
        </a:xfrm>
        <a:prstGeom prst="roundRect">
          <a:avLst>
            <a:gd name="adj" fmla="val 10000"/>
          </a:avLst>
        </a:prstGeom>
        <a:solidFill>
          <a:srgbClr val="27AE6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4</a:t>
          </a:r>
        </a:p>
      </dsp:txBody>
      <dsp:txXfrm>
        <a:off x="4409504" y="1384358"/>
        <a:ext cx="939572" cy="360139"/>
      </dsp:txXfrm>
    </dsp:sp>
    <dsp:sp modelId="{E309A7F2-FD72-4013-8AA7-600140BED7EA}">
      <dsp:nvSpPr>
        <dsp:cNvPr id="0" name=""/>
        <dsp:cNvSpPr/>
      </dsp:nvSpPr>
      <dsp:spPr>
        <a:xfrm>
          <a:off x="5542565"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E84C3D"/>
              </a:solidFill>
              <a:latin typeface="Share Tech" panose="020B0604020202020204" charset="0"/>
            </a:rPr>
            <a:t>Detecting possible rectangle shaped object</a:t>
          </a:r>
        </a:p>
      </dsp:txBody>
      <dsp:txXfrm>
        <a:off x="5563106" y="1584973"/>
        <a:ext cx="1041145" cy="660255"/>
      </dsp:txXfrm>
    </dsp:sp>
    <dsp:sp modelId="{AF82DD7D-1FAE-4F99-87EE-D8DA7D561D89}">
      <dsp:nvSpPr>
        <dsp:cNvPr id="0" name=""/>
        <dsp:cNvSpPr/>
      </dsp:nvSpPr>
      <dsp:spPr>
        <a:xfrm>
          <a:off x="6149838" y="1773749"/>
          <a:ext cx="1198331" cy="1198331"/>
        </a:xfrm>
        <a:prstGeom prst="leftCircularArrow">
          <a:avLst>
            <a:gd name="adj1" fmla="val 3194"/>
            <a:gd name="adj2" fmla="val 393489"/>
            <a:gd name="adj3" fmla="val 2169013"/>
            <a:gd name="adj4" fmla="val 9024503"/>
            <a:gd name="adj5" fmla="val 37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63DFE-3B5F-42D9-BE9B-53EA3430B5E4}">
      <dsp:nvSpPr>
        <dsp:cNvPr id="0" name=""/>
        <dsp:cNvSpPr/>
      </dsp:nvSpPr>
      <dsp:spPr>
        <a:xfrm>
          <a:off x="5783060" y="2265766"/>
          <a:ext cx="961980" cy="382547"/>
        </a:xfrm>
        <a:prstGeom prst="roundRect">
          <a:avLst>
            <a:gd name="adj" fmla="val 10000"/>
          </a:avLst>
        </a:prstGeom>
        <a:solidFill>
          <a:srgbClr val="E84C3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5</a:t>
          </a:r>
        </a:p>
      </dsp:txBody>
      <dsp:txXfrm>
        <a:off x="5794264" y="2276970"/>
        <a:ext cx="939572" cy="360139"/>
      </dsp:txXfrm>
    </dsp:sp>
    <dsp:sp modelId="{C9268DD7-BF96-42E4-9CB6-BCEB06DFAE9B}">
      <dsp:nvSpPr>
        <dsp:cNvPr id="0" name=""/>
        <dsp:cNvSpPr/>
      </dsp:nvSpPr>
      <dsp:spPr>
        <a:xfrm>
          <a:off x="6927325" y="1564432"/>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F39C11"/>
              </a:solidFill>
              <a:latin typeface="Share Tech" panose="020B0604020202020204" charset="0"/>
            </a:rPr>
            <a:t>Mask that object </a:t>
          </a:r>
        </a:p>
        <a:p>
          <a:pPr marL="57150" lvl="1" indent="-57150" algn="l" defTabSz="488950">
            <a:lnSpc>
              <a:spcPct val="90000"/>
            </a:lnSpc>
            <a:spcBef>
              <a:spcPct val="0"/>
            </a:spcBef>
            <a:spcAft>
              <a:spcPct val="15000"/>
            </a:spcAft>
            <a:buChar char="•"/>
          </a:pPr>
          <a:r>
            <a:rPr lang="en-US" sz="1100" kern="1200" dirty="0">
              <a:solidFill>
                <a:srgbClr val="F39C11"/>
              </a:solidFill>
              <a:latin typeface="Share Tech" panose="020B0604020202020204" charset="0"/>
            </a:rPr>
            <a:t>Remove rest from image</a:t>
          </a:r>
        </a:p>
      </dsp:txBody>
      <dsp:txXfrm>
        <a:off x="6947866" y="1776247"/>
        <a:ext cx="1041145" cy="660255"/>
      </dsp:txXfrm>
    </dsp:sp>
    <dsp:sp modelId="{E9C777B7-B33E-4DC4-BD59-8E7C2C973E80}">
      <dsp:nvSpPr>
        <dsp:cNvPr id="0" name=""/>
        <dsp:cNvSpPr/>
      </dsp:nvSpPr>
      <dsp:spPr>
        <a:xfrm>
          <a:off x="7167820" y="1373154"/>
          <a:ext cx="961980" cy="382547"/>
        </a:xfrm>
        <a:prstGeom prst="roundRect">
          <a:avLst>
            <a:gd name="adj" fmla="val 10000"/>
          </a:avLst>
        </a:prstGeom>
        <a:solidFill>
          <a:srgbClr val="F39C1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6</a:t>
          </a:r>
        </a:p>
      </dsp:txBody>
      <dsp:txXfrm>
        <a:off x="7179024" y="1384358"/>
        <a:ext cx="939572" cy="360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AFCB4-29FC-498E-814B-BA6FFF27DC91}">
      <dsp:nvSpPr>
        <dsp:cNvPr id="0" name=""/>
        <dsp:cNvSpPr/>
      </dsp:nvSpPr>
      <dsp:spPr>
        <a:xfrm>
          <a:off x="3524"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hare Tech" panose="020B0604020202020204" charset="0"/>
            </a:rPr>
            <a:t>Show result</a:t>
          </a:r>
        </a:p>
      </dsp:txBody>
      <dsp:txXfrm>
        <a:off x="24065" y="1606235"/>
        <a:ext cx="1041145" cy="660255"/>
      </dsp:txXfrm>
    </dsp:sp>
    <dsp:sp modelId="{E3F9CEB1-51B5-4690-8A5E-EC39E7238F54}">
      <dsp:nvSpPr>
        <dsp:cNvPr id="0" name=""/>
        <dsp:cNvSpPr/>
      </dsp:nvSpPr>
      <dsp:spPr>
        <a:xfrm>
          <a:off x="610796" y="1795013"/>
          <a:ext cx="1198331" cy="1198331"/>
        </a:xfrm>
        <a:prstGeom prst="leftCircularArrow">
          <a:avLst>
            <a:gd name="adj1" fmla="val 3194"/>
            <a:gd name="adj2" fmla="val 393489"/>
            <a:gd name="adj3" fmla="val 2168999"/>
            <a:gd name="adj4" fmla="val 9024489"/>
            <a:gd name="adj5" fmla="val 3727"/>
          </a:avLst>
        </a:prstGeom>
        <a:solidFill>
          <a:srgbClr val="002845"/>
        </a:solidFill>
        <a:ln>
          <a:noFill/>
        </a:ln>
        <a:effectLst/>
      </dsp:spPr>
      <dsp:style>
        <a:lnRef idx="0">
          <a:scrgbClr r="0" g="0" b="0"/>
        </a:lnRef>
        <a:fillRef idx="1">
          <a:scrgbClr r="0" g="0" b="0"/>
        </a:fillRef>
        <a:effectRef idx="0">
          <a:scrgbClr r="0" g="0" b="0"/>
        </a:effectRef>
        <a:fontRef idx="minor">
          <a:schemeClr val="lt1"/>
        </a:fontRef>
      </dsp:style>
    </dsp:sp>
    <dsp:sp modelId="{E33143DA-E0B0-4CDE-9D6A-A8B1EFFBFAFF}">
      <dsp:nvSpPr>
        <dsp:cNvPr id="0" name=""/>
        <dsp:cNvSpPr/>
      </dsp:nvSpPr>
      <dsp:spPr>
        <a:xfrm>
          <a:off x="244019" y="2287031"/>
          <a:ext cx="961980" cy="382547"/>
        </a:xfrm>
        <a:prstGeom prst="roundRect">
          <a:avLst>
            <a:gd name="adj" fmla="val 10000"/>
          </a:avLst>
        </a:prstGeom>
        <a:solidFill>
          <a:srgbClr val="2D3E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12</a:t>
          </a:r>
        </a:p>
      </dsp:txBody>
      <dsp:txXfrm>
        <a:off x="255223" y="2298235"/>
        <a:ext cx="939572" cy="360139"/>
      </dsp:txXfrm>
    </dsp:sp>
    <dsp:sp modelId="{FA8F3045-E5AB-45C8-948B-ABAFB3BE40A6}">
      <dsp:nvSpPr>
        <dsp:cNvPr id="0" name=""/>
        <dsp:cNvSpPr/>
      </dsp:nvSpPr>
      <dsp:spPr>
        <a:xfrm>
          <a:off x="1388284"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8D44AD"/>
              </a:solidFill>
              <a:latin typeface="Share Tech" panose="020B0604020202020204" charset="0"/>
            </a:rPr>
            <a:t>Border license plate</a:t>
          </a:r>
        </a:p>
      </dsp:txBody>
      <dsp:txXfrm>
        <a:off x="1408825" y="1797509"/>
        <a:ext cx="1041145" cy="660255"/>
      </dsp:txXfrm>
    </dsp:sp>
    <dsp:sp modelId="{4532C912-7D72-4EB4-989E-BFE2DF97CB7B}">
      <dsp:nvSpPr>
        <dsp:cNvPr id="0" name=""/>
        <dsp:cNvSpPr/>
      </dsp:nvSpPr>
      <dsp:spPr>
        <a:xfrm rot="5734253">
          <a:off x="7457697" y="292524"/>
          <a:ext cx="1336616" cy="1336616"/>
        </a:xfrm>
        <a:prstGeom prst="circularArrow">
          <a:avLst>
            <a:gd name="adj1" fmla="val 2864"/>
            <a:gd name="adj2" fmla="val 350046"/>
            <a:gd name="adj3" fmla="val 19474444"/>
            <a:gd name="adj4" fmla="val 12575511"/>
            <a:gd name="adj5" fmla="val 33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F0B6AF-6874-406B-BDB7-8B2A8BAA5C2D}">
      <dsp:nvSpPr>
        <dsp:cNvPr id="0" name=""/>
        <dsp:cNvSpPr/>
      </dsp:nvSpPr>
      <dsp:spPr>
        <a:xfrm>
          <a:off x="1628779" y="1394420"/>
          <a:ext cx="961980" cy="382547"/>
        </a:xfrm>
        <a:prstGeom prst="roundRect">
          <a:avLst>
            <a:gd name="adj" fmla="val 10000"/>
          </a:avLst>
        </a:prstGeom>
        <a:solidFill>
          <a:srgbClr val="8D44A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11</a:t>
          </a:r>
        </a:p>
      </dsp:txBody>
      <dsp:txXfrm>
        <a:off x="1639983" y="1405624"/>
        <a:ext cx="939572" cy="360139"/>
      </dsp:txXfrm>
    </dsp:sp>
    <dsp:sp modelId="{025D3B4C-91F2-4EC3-B84A-D30223916CB3}">
      <dsp:nvSpPr>
        <dsp:cNvPr id="0" name=""/>
        <dsp:cNvSpPr/>
      </dsp:nvSpPr>
      <dsp:spPr>
        <a:xfrm>
          <a:off x="2773044"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297FB8"/>
              </a:solidFill>
              <a:latin typeface="Share Tech" panose="020B0604020202020204" charset="0"/>
            </a:rPr>
            <a:t>Place text result on input image</a:t>
          </a:r>
        </a:p>
      </dsp:txBody>
      <dsp:txXfrm>
        <a:off x="2793585" y="1606235"/>
        <a:ext cx="1041145" cy="660255"/>
      </dsp:txXfrm>
    </dsp:sp>
    <dsp:sp modelId="{2C6BC3AA-01E1-4A33-A901-5A752F0DE0C3}">
      <dsp:nvSpPr>
        <dsp:cNvPr id="0" name=""/>
        <dsp:cNvSpPr/>
      </dsp:nvSpPr>
      <dsp:spPr>
        <a:xfrm>
          <a:off x="3380317" y="1795013"/>
          <a:ext cx="1198331" cy="1198331"/>
        </a:xfrm>
        <a:prstGeom prst="leftCircularArrow">
          <a:avLst>
            <a:gd name="adj1" fmla="val 3194"/>
            <a:gd name="adj2" fmla="val 393489"/>
            <a:gd name="adj3" fmla="val 2168999"/>
            <a:gd name="adj4" fmla="val 9024489"/>
            <a:gd name="adj5" fmla="val 3727"/>
          </a:avLst>
        </a:prstGeom>
        <a:solidFill>
          <a:srgbClr val="002845"/>
        </a:solidFill>
        <a:ln>
          <a:noFill/>
        </a:ln>
        <a:effectLst/>
      </dsp:spPr>
      <dsp:style>
        <a:lnRef idx="0">
          <a:scrgbClr r="0" g="0" b="0"/>
        </a:lnRef>
        <a:fillRef idx="1">
          <a:scrgbClr r="0" g="0" b="0"/>
        </a:fillRef>
        <a:effectRef idx="0">
          <a:scrgbClr r="0" g="0" b="0"/>
        </a:effectRef>
        <a:fontRef idx="minor">
          <a:schemeClr val="lt1"/>
        </a:fontRef>
      </dsp:style>
    </dsp:sp>
    <dsp:sp modelId="{01EF9E74-1101-4A35-AAF0-274F7BF4D501}">
      <dsp:nvSpPr>
        <dsp:cNvPr id="0" name=""/>
        <dsp:cNvSpPr/>
      </dsp:nvSpPr>
      <dsp:spPr>
        <a:xfrm>
          <a:off x="3013539" y="2287031"/>
          <a:ext cx="961980" cy="382547"/>
        </a:xfrm>
        <a:prstGeom prst="roundRect">
          <a:avLst>
            <a:gd name="adj" fmla="val 10000"/>
          </a:avLst>
        </a:prstGeom>
        <a:solidFill>
          <a:srgbClr val="297F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10</a:t>
          </a:r>
        </a:p>
      </dsp:txBody>
      <dsp:txXfrm>
        <a:off x="3024743" y="2298235"/>
        <a:ext cx="939572" cy="360139"/>
      </dsp:txXfrm>
    </dsp:sp>
    <dsp:sp modelId="{C96609B8-27F8-4D2B-A453-2B5BD7B3C10B}">
      <dsp:nvSpPr>
        <dsp:cNvPr id="0" name=""/>
        <dsp:cNvSpPr/>
      </dsp:nvSpPr>
      <dsp:spPr>
        <a:xfrm>
          <a:off x="4157804"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27AE61"/>
              </a:solidFill>
              <a:latin typeface="Share Tech" panose="020B0604020202020204" charset="0"/>
            </a:rPr>
            <a:t>Select highest probability guess</a:t>
          </a:r>
        </a:p>
        <a:p>
          <a:pPr marL="57150" lvl="1" indent="-57150" algn="l" defTabSz="488950">
            <a:lnSpc>
              <a:spcPct val="90000"/>
            </a:lnSpc>
            <a:spcBef>
              <a:spcPct val="0"/>
            </a:spcBef>
            <a:spcAft>
              <a:spcPct val="15000"/>
            </a:spcAft>
            <a:buChar char="•"/>
          </a:pPr>
          <a:r>
            <a:rPr lang="en-US" sz="1100" kern="1200" dirty="0">
              <a:solidFill>
                <a:srgbClr val="27AE61"/>
              </a:solidFill>
              <a:latin typeface="Share Tech" panose="020B0604020202020204" charset="0"/>
            </a:rPr>
            <a:t>Print text</a:t>
          </a:r>
        </a:p>
      </dsp:txBody>
      <dsp:txXfrm>
        <a:off x="4178345" y="1797509"/>
        <a:ext cx="1041145" cy="660255"/>
      </dsp:txXfrm>
    </dsp:sp>
    <dsp:sp modelId="{958C96E1-6F2B-4F09-A680-661D7BE67B2E}">
      <dsp:nvSpPr>
        <dsp:cNvPr id="0" name=""/>
        <dsp:cNvSpPr/>
      </dsp:nvSpPr>
      <dsp:spPr>
        <a:xfrm>
          <a:off x="4756058" y="1035656"/>
          <a:ext cx="1336616" cy="1336616"/>
        </a:xfrm>
        <a:prstGeom prst="circularArrow">
          <a:avLst>
            <a:gd name="adj1" fmla="val 2864"/>
            <a:gd name="adj2" fmla="val 350046"/>
            <a:gd name="adj3" fmla="val 19474444"/>
            <a:gd name="adj4" fmla="val 12575511"/>
            <a:gd name="adj5" fmla="val 3341"/>
          </a:avLst>
        </a:prstGeom>
        <a:solidFill>
          <a:srgbClr val="002845"/>
        </a:solidFill>
        <a:ln>
          <a:noFill/>
        </a:ln>
        <a:effectLst/>
      </dsp:spPr>
      <dsp:style>
        <a:lnRef idx="0">
          <a:scrgbClr r="0" g="0" b="0"/>
        </a:lnRef>
        <a:fillRef idx="1">
          <a:scrgbClr r="0" g="0" b="0"/>
        </a:fillRef>
        <a:effectRef idx="0">
          <a:scrgbClr r="0" g="0" b="0"/>
        </a:effectRef>
        <a:fontRef idx="minor">
          <a:schemeClr val="lt1"/>
        </a:fontRef>
      </dsp:style>
    </dsp:sp>
    <dsp:sp modelId="{A1513063-2EFA-42FF-9533-4D1EE4888E67}">
      <dsp:nvSpPr>
        <dsp:cNvPr id="0" name=""/>
        <dsp:cNvSpPr/>
      </dsp:nvSpPr>
      <dsp:spPr>
        <a:xfrm>
          <a:off x="4398300" y="1394420"/>
          <a:ext cx="961980" cy="382547"/>
        </a:xfrm>
        <a:prstGeom prst="roundRect">
          <a:avLst>
            <a:gd name="adj" fmla="val 10000"/>
          </a:avLst>
        </a:prstGeom>
        <a:solidFill>
          <a:srgbClr val="27AE6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9</a:t>
          </a:r>
        </a:p>
      </dsp:txBody>
      <dsp:txXfrm>
        <a:off x="4409504" y="1405624"/>
        <a:ext cx="939572" cy="360139"/>
      </dsp:txXfrm>
    </dsp:sp>
    <dsp:sp modelId="{E309A7F2-FD72-4013-8AA7-600140BED7EA}">
      <dsp:nvSpPr>
        <dsp:cNvPr id="0" name=""/>
        <dsp:cNvSpPr/>
      </dsp:nvSpPr>
      <dsp:spPr>
        <a:xfrm>
          <a:off x="5542565"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E84C3D"/>
              </a:solidFill>
              <a:latin typeface="Share Tech" panose="020B0604020202020204" charset="0"/>
            </a:rPr>
            <a:t>Use EASYOCR</a:t>
          </a:r>
        </a:p>
        <a:p>
          <a:pPr marL="57150" lvl="1" indent="-57150" algn="l" defTabSz="488950">
            <a:lnSpc>
              <a:spcPct val="90000"/>
            </a:lnSpc>
            <a:spcBef>
              <a:spcPct val="0"/>
            </a:spcBef>
            <a:spcAft>
              <a:spcPct val="15000"/>
            </a:spcAft>
            <a:buChar char="•"/>
          </a:pPr>
          <a:r>
            <a:rPr lang="en-US" sz="1100" kern="1200" dirty="0">
              <a:solidFill>
                <a:srgbClr val="E84C3D"/>
              </a:solidFill>
              <a:latin typeface="Share Tech" panose="020B0604020202020204" charset="0"/>
            </a:rPr>
            <a:t>Read text from new image</a:t>
          </a:r>
        </a:p>
        <a:p>
          <a:pPr marL="57150" lvl="1" indent="-57150" algn="l" defTabSz="488950">
            <a:lnSpc>
              <a:spcPct val="90000"/>
            </a:lnSpc>
            <a:spcBef>
              <a:spcPct val="0"/>
            </a:spcBef>
            <a:spcAft>
              <a:spcPct val="15000"/>
            </a:spcAft>
            <a:buChar char="•"/>
          </a:pPr>
          <a:endParaRPr lang="en-US" sz="1100" kern="1200" dirty="0">
            <a:solidFill>
              <a:srgbClr val="E84C3D"/>
            </a:solidFill>
            <a:latin typeface="Share Tech" panose="020B0604020202020204" charset="0"/>
          </a:endParaRPr>
        </a:p>
      </dsp:txBody>
      <dsp:txXfrm>
        <a:off x="5563106" y="1606235"/>
        <a:ext cx="1041145" cy="660255"/>
      </dsp:txXfrm>
    </dsp:sp>
    <dsp:sp modelId="{AF82DD7D-1FAE-4F99-87EE-D8DA7D561D89}">
      <dsp:nvSpPr>
        <dsp:cNvPr id="0" name=""/>
        <dsp:cNvSpPr/>
      </dsp:nvSpPr>
      <dsp:spPr>
        <a:xfrm>
          <a:off x="4426690" y="2675859"/>
          <a:ext cx="575906" cy="786800"/>
        </a:xfrm>
        <a:prstGeom prst="circularArrow">
          <a:avLst>
            <a:gd name="adj1" fmla="val 3194"/>
            <a:gd name="adj2" fmla="val 393489"/>
            <a:gd name="adj3" fmla="val 2168999"/>
            <a:gd name="adj4" fmla="val 9024489"/>
            <a:gd name="adj5" fmla="val 3727"/>
          </a:avLst>
        </a:prstGeom>
        <a:solidFill>
          <a:srgbClr val="002845"/>
        </a:solidFill>
        <a:ln>
          <a:noFill/>
        </a:ln>
        <a:effectLst/>
      </dsp:spPr>
      <dsp:style>
        <a:lnRef idx="0">
          <a:scrgbClr r="0" g="0" b="0"/>
        </a:lnRef>
        <a:fillRef idx="1">
          <a:scrgbClr r="0" g="0" b="0"/>
        </a:fillRef>
        <a:effectRef idx="0">
          <a:scrgbClr r="0" g="0" b="0"/>
        </a:effectRef>
        <a:fontRef idx="minor">
          <a:schemeClr val="lt1"/>
        </a:fontRef>
      </dsp:style>
    </dsp:sp>
    <dsp:sp modelId="{19863DFE-3B5F-42D9-BE9B-53EA3430B5E4}">
      <dsp:nvSpPr>
        <dsp:cNvPr id="0" name=""/>
        <dsp:cNvSpPr/>
      </dsp:nvSpPr>
      <dsp:spPr>
        <a:xfrm>
          <a:off x="5783060" y="2287031"/>
          <a:ext cx="961980" cy="382547"/>
        </a:xfrm>
        <a:prstGeom prst="roundRect">
          <a:avLst>
            <a:gd name="adj" fmla="val 10000"/>
          </a:avLst>
        </a:prstGeom>
        <a:solidFill>
          <a:srgbClr val="E84C3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8</a:t>
          </a:r>
        </a:p>
      </dsp:txBody>
      <dsp:txXfrm>
        <a:off x="5794264" y="2298235"/>
        <a:ext cx="939572" cy="360139"/>
      </dsp:txXfrm>
    </dsp:sp>
    <dsp:sp modelId="{C9268DD7-BF96-42E4-9CB6-BCEB06DFAE9B}">
      <dsp:nvSpPr>
        <dsp:cNvPr id="0" name=""/>
        <dsp:cNvSpPr/>
      </dsp:nvSpPr>
      <dsp:spPr>
        <a:xfrm>
          <a:off x="6927325" y="1585694"/>
          <a:ext cx="1082227" cy="89261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rgbClr val="F39C11"/>
              </a:solidFill>
              <a:latin typeface="Share Tech" panose="020B0604020202020204" charset="0"/>
            </a:rPr>
            <a:t>Crop selected object</a:t>
          </a:r>
        </a:p>
        <a:p>
          <a:pPr marL="57150" lvl="1" indent="-57150" algn="l" defTabSz="488950">
            <a:lnSpc>
              <a:spcPct val="90000"/>
            </a:lnSpc>
            <a:spcBef>
              <a:spcPct val="0"/>
            </a:spcBef>
            <a:spcAft>
              <a:spcPct val="15000"/>
            </a:spcAft>
            <a:buChar char="•"/>
          </a:pPr>
          <a:r>
            <a:rPr lang="en-US" sz="1100" kern="1200" dirty="0">
              <a:solidFill>
                <a:srgbClr val="F39C11"/>
              </a:solidFill>
              <a:latin typeface="Share Tech" panose="020B0604020202020204" charset="0"/>
            </a:rPr>
            <a:t>Scale up</a:t>
          </a:r>
        </a:p>
      </dsp:txBody>
      <dsp:txXfrm>
        <a:off x="6947866" y="1797509"/>
        <a:ext cx="1041145" cy="660255"/>
      </dsp:txXfrm>
    </dsp:sp>
    <dsp:sp modelId="{E9C777B7-B33E-4DC4-BD59-8E7C2C973E80}">
      <dsp:nvSpPr>
        <dsp:cNvPr id="0" name=""/>
        <dsp:cNvSpPr/>
      </dsp:nvSpPr>
      <dsp:spPr>
        <a:xfrm>
          <a:off x="7167820" y="1394420"/>
          <a:ext cx="961980" cy="382547"/>
        </a:xfrm>
        <a:prstGeom prst="roundRect">
          <a:avLst>
            <a:gd name="adj" fmla="val 10000"/>
          </a:avLst>
        </a:prstGeom>
        <a:solidFill>
          <a:srgbClr val="F39C1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effectLst>
                <a:outerShdw blurRad="38100" dist="38100" dir="2700000" algn="tl">
                  <a:srgbClr val="000000">
                    <a:alpha val="43137"/>
                  </a:srgbClr>
                </a:outerShdw>
              </a:effectLst>
              <a:latin typeface="Share Tech" panose="020B0604020202020204" charset="0"/>
              <a:ea typeface="Open Sans" panose="020B0606030504020204" pitchFamily="34" charset="0"/>
              <a:cs typeface="Open Sans" panose="020B0606030504020204" pitchFamily="34" charset="0"/>
            </a:rPr>
            <a:t>7</a:t>
          </a:r>
        </a:p>
      </dsp:txBody>
      <dsp:txXfrm>
        <a:off x="7179024" y="1405624"/>
        <a:ext cx="939572" cy="3601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335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0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261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45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63"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777967" y="2747061"/>
            <a:ext cx="3295500" cy="792600"/>
          </a:xfrm>
          <a:prstGeom prst="rect">
            <a:avLst/>
          </a:prstGeom>
        </p:spPr>
        <p:txBody>
          <a:bodyPr spcFirstLastPara="1" wrap="square" lIns="91425" tIns="91425" rIns="91425" bIns="91425" anchor="t" anchorCtr="0">
            <a:noAutofit/>
          </a:bodyPr>
          <a:lstStyle/>
          <a:p>
            <a:pPr marL="0" lvl="0" indent="0"/>
            <a:r>
              <a:rPr lang="en-US" b="1" dirty="0"/>
              <a:t>License plate recognition</a:t>
            </a:r>
            <a:endParaRPr lang="az-Latn-AZ" b="1" dirty="0"/>
          </a:p>
          <a:p>
            <a:pPr marL="0" lvl="0" indent="0"/>
            <a:r>
              <a:rPr lang="az-Latn-AZ" b="1" dirty="0"/>
              <a:t>By: Emin Bayramov</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z-Latn-AZ" dirty="0"/>
              <a:t>İMAGE AND SİGNAL PROCESSİNG PROJECT</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70928" y="959458"/>
            <a:ext cx="3938411" cy="2090100"/>
          </a:xfrm>
          <a:prstGeom prst="rect">
            <a:avLst/>
          </a:prstGeom>
        </p:spPr>
        <p:txBody>
          <a:bodyPr spcFirstLastPara="1" wrap="square" lIns="91425" tIns="91425" rIns="91425" bIns="91425" anchor="t" anchorCtr="0">
            <a:noAutofit/>
          </a:bodyPr>
          <a:lstStyle/>
          <a:p>
            <a:pPr marL="0" lvl="0" indent="0">
              <a:buNone/>
            </a:pPr>
            <a:r>
              <a:rPr lang="en-US" dirty="0"/>
              <a:t>Automatic Number Plate Recognition (ANPR) is a highly accurate system capable of reading vehicle number plates without human intervention</a:t>
            </a:r>
          </a:p>
          <a:p>
            <a:pPr marL="0" lvl="0" indent="0">
              <a:buNone/>
            </a:pPr>
            <a:r>
              <a:rPr lang="en-US" dirty="0"/>
              <a:t>License plate detection is advanced way of building fundamental for this system.</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az-Latn-AZ" dirty="0"/>
              <a:t>İntroduction</a:t>
            </a:r>
            <a:endParaRPr dirty="0"/>
          </a:p>
        </p:txBody>
      </p:sp>
      <p:grpSp>
        <p:nvGrpSpPr>
          <p:cNvPr id="508" name="Google Shape;508;p28"/>
          <p:cNvGrpSpPr/>
          <p:nvPr/>
        </p:nvGrpSpPr>
        <p:grpSpPr>
          <a:xfrm>
            <a:off x="4834661" y="989481"/>
            <a:ext cx="3607590" cy="2469507"/>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sky, outdoor, transport&#10;&#10;Description automatically generated">
            <a:extLst>
              <a:ext uri="{FF2B5EF4-FFF2-40B4-BE49-F238E27FC236}">
                <a16:creationId xmlns:a16="http://schemas.microsoft.com/office/drawing/2014/main" id="{D369CCC7-E681-4986-B8CC-D991F3E2676F}"/>
              </a:ext>
            </a:extLst>
          </p:cNvPr>
          <p:cNvPicPr>
            <a:picLocks noChangeAspect="1"/>
          </p:cNvPicPr>
          <p:nvPr/>
        </p:nvPicPr>
        <p:blipFill>
          <a:blip r:embed="rId3"/>
          <a:stretch>
            <a:fillRect/>
          </a:stretch>
        </p:blipFill>
        <p:spPr>
          <a:xfrm>
            <a:off x="5271293" y="1116580"/>
            <a:ext cx="3008711" cy="2256533"/>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4157099" y="894425"/>
            <a:ext cx="3938411" cy="2090100"/>
          </a:xfrm>
          <a:prstGeom prst="rect">
            <a:avLst/>
          </a:prstGeom>
        </p:spPr>
        <p:txBody>
          <a:bodyPr spcFirstLastPara="1" wrap="square" lIns="91425" tIns="91425" rIns="91425" bIns="91425" anchor="t" anchorCtr="0">
            <a:noAutofit/>
          </a:bodyPr>
          <a:lstStyle/>
          <a:p>
            <a:pPr marL="0" lvl="0" indent="0">
              <a:buNone/>
            </a:pPr>
            <a:r>
              <a:rPr lang="en-US" dirty="0"/>
              <a:t>Aim of the project is to build software that takes image input and provide new image with license plate has been added next to plate itself, which illustrates that software is able to detect license plate. </a:t>
            </a:r>
            <a:endParaRPr dirty="0"/>
          </a:p>
        </p:txBody>
      </p:sp>
      <p:sp>
        <p:nvSpPr>
          <p:cNvPr id="507" name="Google Shape;507;p28"/>
          <p:cNvSpPr txBox="1">
            <a:spLocks noGrp="1"/>
          </p:cNvSpPr>
          <p:nvPr>
            <p:ph type="ctrTitle"/>
          </p:nvPr>
        </p:nvSpPr>
        <p:spPr>
          <a:xfrm>
            <a:off x="4999604" y="31662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Aim</a:t>
            </a:r>
            <a:endParaRPr dirty="0"/>
          </a:p>
        </p:txBody>
      </p:sp>
      <p:grpSp>
        <p:nvGrpSpPr>
          <p:cNvPr id="508" name="Google Shape;508;p28"/>
          <p:cNvGrpSpPr/>
          <p:nvPr/>
        </p:nvGrpSpPr>
        <p:grpSpPr>
          <a:xfrm>
            <a:off x="217883" y="1408291"/>
            <a:ext cx="3607590" cy="1570959"/>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picture containing text, sign, clipart&#10;&#10;Description automatically generated">
            <a:extLst>
              <a:ext uri="{FF2B5EF4-FFF2-40B4-BE49-F238E27FC236}">
                <a16:creationId xmlns:a16="http://schemas.microsoft.com/office/drawing/2014/main" id="{EEAB7675-B387-40FA-95C4-AAA30982FEA2}"/>
              </a:ext>
            </a:extLst>
          </p:cNvPr>
          <p:cNvPicPr>
            <a:picLocks noChangeAspect="1"/>
          </p:cNvPicPr>
          <p:nvPr/>
        </p:nvPicPr>
        <p:blipFill>
          <a:blip r:embed="rId3"/>
          <a:stretch>
            <a:fillRect/>
          </a:stretch>
        </p:blipFill>
        <p:spPr>
          <a:xfrm>
            <a:off x="625880" y="1413567"/>
            <a:ext cx="3132036" cy="1570958"/>
          </a:xfrm>
          <a:prstGeom prst="rect">
            <a:avLst/>
          </a:prstGeom>
          <a:ln>
            <a:noFill/>
          </a:ln>
          <a:effectLst>
            <a:softEdge rad="112500"/>
          </a:effectLst>
        </p:spPr>
      </p:pic>
    </p:spTree>
    <p:extLst>
      <p:ext uri="{BB962C8B-B14F-4D97-AF65-F5344CB8AC3E}">
        <p14:creationId xmlns:p14="http://schemas.microsoft.com/office/powerpoint/2010/main" val="407208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1" name="Google Shape;601;p30"/>
          <p:cNvSpPr txBox="1">
            <a:spLocks noGrp="1"/>
          </p:cNvSpPr>
          <p:nvPr>
            <p:ph type="ctrTitle" idx="2"/>
          </p:nvPr>
        </p:nvSpPr>
        <p:spPr>
          <a:xfrm>
            <a:off x="5969497" y="18357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NumPy</a:t>
            </a:r>
            <a:endParaRPr dirty="0"/>
          </a:p>
        </p:txBody>
      </p:sp>
      <p:sp>
        <p:nvSpPr>
          <p:cNvPr id="602" name="Google Shape;602;p30"/>
          <p:cNvSpPr txBox="1">
            <a:spLocks noGrp="1"/>
          </p:cNvSpPr>
          <p:nvPr>
            <p:ph type="ctrTitle" idx="4"/>
          </p:nvPr>
        </p:nvSpPr>
        <p:spPr>
          <a:xfrm>
            <a:off x="1133483" y="3241326"/>
            <a:ext cx="1881300" cy="644700"/>
          </a:xfrm>
          <a:prstGeom prst="rect">
            <a:avLst/>
          </a:prstGeom>
        </p:spPr>
        <p:txBody>
          <a:bodyPr spcFirstLastPara="1" wrap="square" lIns="91425" tIns="91425" rIns="91425" bIns="91425" anchor="b" anchorCtr="0">
            <a:noAutofit/>
          </a:bodyPr>
          <a:lstStyle/>
          <a:p>
            <a:pPr lvl="0"/>
            <a:r>
              <a:rPr lang="en-US" dirty="0" err="1"/>
              <a:t>Imutils</a:t>
            </a:r>
            <a:endParaRPr dirty="0"/>
          </a:p>
        </p:txBody>
      </p:sp>
      <p:sp>
        <p:nvSpPr>
          <p:cNvPr id="603" name="Google Shape;603;p30"/>
          <p:cNvSpPr txBox="1">
            <a:spLocks noGrp="1"/>
          </p:cNvSpPr>
          <p:nvPr>
            <p:ph type="subTitle" idx="7"/>
          </p:nvPr>
        </p:nvSpPr>
        <p:spPr>
          <a:xfrm>
            <a:off x="5705131" y="3684965"/>
            <a:ext cx="2940589" cy="644700"/>
          </a:xfrm>
          <a:prstGeom prst="rect">
            <a:avLst/>
          </a:prstGeom>
        </p:spPr>
        <p:txBody>
          <a:bodyPr spcFirstLastPara="1" wrap="square" lIns="91425" tIns="91425" rIns="91425" bIns="91425" anchor="t" anchorCtr="0">
            <a:noAutofit/>
          </a:bodyPr>
          <a:lstStyle/>
          <a:p>
            <a:pPr marL="0" lvl="0" indent="0"/>
            <a:r>
              <a:rPr lang="en-US" dirty="0"/>
              <a:t>allows computer vision developers to perform Optical Character Recognition. When it comes to OCR, </a:t>
            </a:r>
            <a:r>
              <a:rPr lang="en-US" b="1" dirty="0" err="1"/>
              <a:t>EasyOCR</a:t>
            </a:r>
            <a:r>
              <a:rPr lang="en-US" dirty="0"/>
              <a:t> is by far the most straightforward way to apply.</a:t>
            </a:r>
            <a:endParaRPr dirty="0"/>
          </a:p>
        </p:txBody>
      </p:sp>
      <p:sp>
        <p:nvSpPr>
          <p:cNvPr id="604" name="Google Shape;604;p30"/>
          <p:cNvSpPr txBox="1">
            <a:spLocks noGrp="1"/>
          </p:cNvSpPr>
          <p:nvPr>
            <p:ph type="ctrTitle"/>
          </p:nvPr>
        </p:nvSpPr>
        <p:spPr>
          <a:xfrm>
            <a:off x="1133483" y="183571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OpenCV</a:t>
            </a:r>
            <a:endParaRPr dirty="0"/>
          </a:p>
        </p:txBody>
      </p:sp>
      <p:sp>
        <p:nvSpPr>
          <p:cNvPr id="605" name="Google Shape;605;p30"/>
          <p:cNvSpPr txBox="1">
            <a:spLocks noGrp="1"/>
          </p:cNvSpPr>
          <p:nvPr>
            <p:ph type="subTitle" idx="1"/>
          </p:nvPr>
        </p:nvSpPr>
        <p:spPr>
          <a:xfrm>
            <a:off x="397170" y="2300368"/>
            <a:ext cx="3255785" cy="644700"/>
          </a:xfrm>
          <a:prstGeom prst="rect">
            <a:avLst/>
          </a:prstGeom>
        </p:spPr>
        <p:txBody>
          <a:bodyPr spcFirstLastPara="1" wrap="square" lIns="91425" tIns="91425" rIns="91425" bIns="91425" anchor="t" anchorCtr="0">
            <a:noAutofit/>
          </a:bodyPr>
          <a:lstStyle/>
          <a:p>
            <a:pPr marL="0" lvl="0" indent="0"/>
            <a:r>
              <a:rPr lang="en-US" sz="1050" dirty="0"/>
              <a:t>open-source computer vision and machine learning software library.</a:t>
            </a:r>
            <a:endParaRPr sz="1050" dirty="0"/>
          </a:p>
        </p:txBody>
      </p:sp>
      <p:sp>
        <p:nvSpPr>
          <p:cNvPr id="606" name="Google Shape;606;p30"/>
          <p:cNvSpPr txBox="1">
            <a:spLocks noGrp="1"/>
          </p:cNvSpPr>
          <p:nvPr>
            <p:ph type="subTitle" idx="3"/>
          </p:nvPr>
        </p:nvSpPr>
        <p:spPr>
          <a:xfrm>
            <a:off x="5969497" y="2328015"/>
            <a:ext cx="2805910" cy="644700"/>
          </a:xfrm>
          <a:prstGeom prst="rect">
            <a:avLst/>
          </a:prstGeom>
        </p:spPr>
        <p:txBody>
          <a:bodyPr spcFirstLastPara="1" wrap="square" lIns="91425" tIns="91425" rIns="91425" bIns="91425" anchor="t" anchorCtr="0">
            <a:noAutofit/>
          </a:bodyPr>
          <a:lstStyle/>
          <a:p>
            <a:pPr marL="0" lvl="0" indent="0"/>
            <a:r>
              <a:rPr lang="en-US" sz="1050" dirty="0"/>
              <a:t> library for the Python programming language, adding support for large, multi-dimensional arrays and matrices</a:t>
            </a:r>
            <a:endParaRPr sz="1050" dirty="0"/>
          </a:p>
        </p:txBody>
      </p:sp>
      <p:sp>
        <p:nvSpPr>
          <p:cNvPr id="607" name="Google Shape;607;p30"/>
          <p:cNvSpPr txBox="1">
            <a:spLocks noGrp="1"/>
          </p:cNvSpPr>
          <p:nvPr>
            <p:ph type="subTitle" idx="5"/>
          </p:nvPr>
        </p:nvSpPr>
        <p:spPr>
          <a:xfrm>
            <a:off x="1235183" y="3733626"/>
            <a:ext cx="1881300" cy="644700"/>
          </a:xfrm>
          <a:prstGeom prst="rect">
            <a:avLst/>
          </a:prstGeom>
        </p:spPr>
        <p:txBody>
          <a:bodyPr spcFirstLastPara="1" wrap="square" lIns="91425" tIns="91425" rIns="91425" bIns="91425" anchor="t" anchorCtr="0">
            <a:noAutofit/>
          </a:bodyPr>
          <a:lstStyle/>
          <a:p>
            <a:pPr marL="0" lvl="0" indent="0"/>
            <a:r>
              <a:rPr lang="en-US" sz="1100" dirty="0"/>
              <a:t>translation, rotation, resizing, skeletonization, and displaying Matplotlib images easier with OpenCV</a:t>
            </a:r>
            <a:endParaRPr sz="1100" dirty="0"/>
          </a:p>
        </p:txBody>
      </p:sp>
      <p:sp>
        <p:nvSpPr>
          <p:cNvPr id="608" name="Google Shape;608;p30"/>
          <p:cNvSpPr txBox="1">
            <a:spLocks noGrp="1"/>
          </p:cNvSpPr>
          <p:nvPr>
            <p:ph type="ctrTitle" idx="6"/>
          </p:nvPr>
        </p:nvSpPr>
        <p:spPr>
          <a:xfrm>
            <a:off x="5969497" y="3241326"/>
            <a:ext cx="1881300" cy="644700"/>
          </a:xfrm>
          <a:prstGeom prst="rect">
            <a:avLst/>
          </a:prstGeom>
        </p:spPr>
        <p:txBody>
          <a:bodyPr spcFirstLastPara="1" wrap="square" lIns="91425" tIns="91425" rIns="91425" bIns="91425" anchor="b" anchorCtr="0">
            <a:noAutofit/>
          </a:bodyPr>
          <a:lstStyle/>
          <a:p>
            <a:pPr lvl="0"/>
            <a:r>
              <a:rPr lang="en-US" b="1" dirty="0" err="1"/>
              <a:t>EasyOCR</a:t>
            </a:r>
            <a:endParaRPr dirty="0"/>
          </a:p>
        </p:txBody>
      </p:sp>
      <p:sp>
        <p:nvSpPr>
          <p:cNvPr id="609" name="Google Shape;609;p30"/>
          <p:cNvSpPr/>
          <p:nvPr/>
        </p:nvSpPr>
        <p:spPr>
          <a:xfrm>
            <a:off x="3425767" y="213649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425767" y="354489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824217" y="213649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149667" y="249844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144717" y="250354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p:cNvCxnSpPr>
          <p:nvPr/>
        </p:nvCxnSpPr>
        <p:spPr>
          <a:xfrm>
            <a:off x="4149667" y="390684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4987654" y="367519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3E3518D9-7F74-429E-80BA-419D9CDBE905}"/>
              </a:ext>
            </a:extLst>
          </p:cNvPr>
          <p:cNvSpPr>
            <a:spLocks noGrp="1"/>
          </p:cNvSpPr>
          <p:nvPr>
            <p:ph type="ctrTitle" idx="8"/>
          </p:nvPr>
        </p:nvSpPr>
        <p:spPr>
          <a:xfrm>
            <a:off x="219047" y="65981"/>
            <a:ext cx="4727700" cy="577800"/>
          </a:xfrm>
        </p:spPr>
        <p:txBody>
          <a:bodyPr/>
          <a:lstStyle/>
          <a:p>
            <a:r>
              <a:rPr lang="en-US" sz="2400" dirty="0"/>
              <a:t>Methodology</a:t>
            </a:r>
          </a:p>
        </p:txBody>
      </p:sp>
      <p:sp>
        <p:nvSpPr>
          <p:cNvPr id="58" name="Google Shape;605;p30">
            <a:extLst>
              <a:ext uri="{FF2B5EF4-FFF2-40B4-BE49-F238E27FC236}">
                <a16:creationId xmlns:a16="http://schemas.microsoft.com/office/drawing/2014/main" id="{2A0AE15E-524A-4235-9AF9-F5AAC4F90B4C}"/>
              </a:ext>
            </a:extLst>
          </p:cNvPr>
          <p:cNvSpPr txBox="1">
            <a:spLocks/>
          </p:cNvSpPr>
          <p:nvPr/>
        </p:nvSpPr>
        <p:spPr>
          <a:xfrm>
            <a:off x="704289" y="647772"/>
            <a:ext cx="7944508"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l"/>
            <a:r>
              <a:rPr lang="en-US" sz="1200" dirty="0"/>
              <a:t>Project has been built on  Jupyter Notebook with Python language fundamentals. </a:t>
            </a:r>
          </a:p>
          <a:p>
            <a:pPr marL="0" indent="0" algn="l"/>
            <a:r>
              <a:rPr lang="en-US" sz="1200" dirty="0"/>
              <a:t>   ! Matlab is required, but I do not have laptop, this was the reason my failure last semester, I was hoping to     use university’s labs, but quarantine did not allow. I built this project on company’s laptop where I work, and we are not allowed to use other software tools.</a:t>
            </a:r>
          </a:p>
        </p:txBody>
      </p:sp>
      <p:pic>
        <p:nvPicPr>
          <p:cNvPr id="7" name="Picture 6" descr="Logo&#10;&#10;Description automatically generated">
            <a:extLst>
              <a:ext uri="{FF2B5EF4-FFF2-40B4-BE49-F238E27FC236}">
                <a16:creationId xmlns:a16="http://schemas.microsoft.com/office/drawing/2014/main" id="{42FAA217-592B-4E6A-8AF9-3C2E02852509}"/>
              </a:ext>
            </a:extLst>
          </p:cNvPr>
          <p:cNvPicPr>
            <a:picLocks noChangeAspect="1"/>
          </p:cNvPicPr>
          <p:nvPr/>
        </p:nvPicPr>
        <p:blipFill>
          <a:blip r:embed="rId3"/>
          <a:stretch>
            <a:fillRect/>
          </a:stretch>
        </p:blipFill>
        <p:spPr>
          <a:xfrm>
            <a:off x="4798753" y="2090426"/>
            <a:ext cx="795767" cy="795767"/>
          </a:xfrm>
          <a:prstGeom prst="rect">
            <a:avLst/>
          </a:prstGeom>
        </p:spPr>
      </p:pic>
      <p:pic>
        <p:nvPicPr>
          <p:cNvPr id="9" name="Picture 8" descr="Icon&#10;&#10;Description automatically generated">
            <a:extLst>
              <a:ext uri="{FF2B5EF4-FFF2-40B4-BE49-F238E27FC236}">
                <a16:creationId xmlns:a16="http://schemas.microsoft.com/office/drawing/2014/main" id="{6C13DE9E-AB81-407F-9820-E4B142C21E88}"/>
              </a:ext>
            </a:extLst>
          </p:cNvPr>
          <p:cNvPicPr>
            <a:picLocks noChangeAspect="1"/>
          </p:cNvPicPr>
          <p:nvPr/>
        </p:nvPicPr>
        <p:blipFill>
          <a:blip r:embed="rId4"/>
          <a:stretch>
            <a:fillRect/>
          </a:stretch>
        </p:blipFill>
        <p:spPr>
          <a:xfrm>
            <a:off x="3511495" y="2157161"/>
            <a:ext cx="564522" cy="695304"/>
          </a:xfrm>
          <a:prstGeom prst="rect">
            <a:avLst/>
          </a:prstGeom>
        </p:spPr>
      </p:pic>
      <p:pic>
        <p:nvPicPr>
          <p:cNvPr id="13" name="Picture 12">
            <a:extLst>
              <a:ext uri="{FF2B5EF4-FFF2-40B4-BE49-F238E27FC236}">
                <a16:creationId xmlns:a16="http://schemas.microsoft.com/office/drawing/2014/main" id="{5F950863-779D-45AC-8810-29A712403983}"/>
              </a:ext>
            </a:extLst>
          </p:cNvPr>
          <p:cNvPicPr>
            <a:picLocks noChangeAspect="1"/>
          </p:cNvPicPr>
          <p:nvPr/>
        </p:nvPicPr>
        <p:blipFill>
          <a:blip r:embed="rId5"/>
          <a:stretch>
            <a:fillRect/>
          </a:stretch>
        </p:blipFill>
        <p:spPr>
          <a:xfrm>
            <a:off x="3420742" y="3544895"/>
            <a:ext cx="723900" cy="723900"/>
          </a:xfrm>
          <a:prstGeom prst="rect">
            <a:avLst/>
          </a:prstGeom>
        </p:spPr>
      </p:pic>
      <p:pic>
        <p:nvPicPr>
          <p:cNvPr id="15" name="Picture 14">
            <a:extLst>
              <a:ext uri="{FF2B5EF4-FFF2-40B4-BE49-F238E27FC236}">
                <a16:creationId xmlns:a16="http://schemas.microsoft.com/office/drawing/2014/main" id="{7C74097C-76CA-48E1-B749-4E91ED0ADA19}"/>
              </a:ext>
            </a:extLst>
          </p:cNvPr>
          <p:cNvPicPr>
            <a:picLocks noChangeAspect="1"/>
          </p:cNvPicPr>
          <p:nvPr/>
        </p:nvPicPr>
        <p:blipFill>
          <a:blip r:embed="rId6"/>
          <a:stretch>
            <a:fillRect/>
          </a:stretch>
        </p:blipFill>
        <p:spPr>
          <a:xfrm>
            <a:off x="4824217" y="3532016"/>
            <a:ext cx="732993" cy="723900"/>
          </a:xfrm>
          <a:prstGeom prst="rect">
            <a:avLst/>
          </a:prstGeom>
        </p:spPr>
      </p:pic>
      <p:pic>
        <p:nvPicPr>
          <p:cNvPr id="17" name="Picture 16" descr="Icon&#10;&#10;Description automatically generated">
            <a:extLst>
              <a:ext uri="{FF2B5EF4-FFF2-40B4-BE49-F238E27FC236}">
                <a16:creationId xmlns:a16="http://schemas.microsoft.com/office/drawing/2014/main" id="{501E3605-22AD-4DB7-ADAA-75AF8615A3A5}"/>
              </a:ext>
            </a:extLst>
          </p:cNvPr>
          <p:cNvPicPr>
            <a:picLocks noChangeAspect="1"/>
          </p:cNvPicPr>
          <p:nvPr/>
        </p:nvPicPr>
        <p:blipFill>
          <a:blip r:embed="rId7"/>
          <a:stretch>
            <a:fillRect/>
          </a:stretch>
        </p:blipFill>
        <p:spPr>
          <a:xfrm>
            <a:off x="40471" y="549971"/>
            <a:ext cx="713397" cy="7121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500503-C80F-417A-B26C-B90D671677C6}"/>
              </a:ext>
            </a:extLst>
          </p:cNvPr>
          <p:cNvSpPr>
            <a:spLocks noGrp="1"/>
          </p:cNvSpPr>
          <p:nvPr>
            <p:ph type="ctrTitle" idx="8"/>
          </p:nvPr>
        </p:nvSpPr>
        <p:spPr>
          <a:xfrm>
            <a:off x="512499" y="121052"/>
            <a:ext cx="8192022" cy="577800"/>
          </a:xfrm>
        </p:spPr>
        <p:txBody>
          <a:bodyPr/>
          <a:lstStyle/>
          <a:p>
            <a:r>
              <a:rPr lang="en-US" dirty="0"/>
              <a:t>Training and plate detection structure</a:t>
            </a:r>
          </a:p>
        </p:txBody>
      </p:sp>
      <p:graphicFrame>
        <p:nvGraphicFramePr>
          <p:cNvPr id="12" name="Diagram 11">
            <a:extLst>
              <a:ext uri="{FF2B5EF4-FFF2-40B4-BE49-F238E27FC236}">
                <a16:creationId xmlns:a16="http://schemas.microsoft.com/office/drawing/2014/main" id="{BEF09F45-71BD-4DE7-8904-E2DA23C3438D}"/>
              </a:ext>
            </a:extLst>
          </p:cNvPr>
          <p:cNvGraphicFramePr/>
          <p:nvPr>
            <p:extLst>
              <p:ext uri="{D42A27DB-BD31-4B8C-83A1-F6EECF244321}">
                <p14:modId xmlns:p14="http://schemas.microsoft.com/office/powerpoint/2010/main" val="1699736935"/>
              </p:ext>
            </p:extLst>
          </p:nvPr>
        </p:nvGraphicFramePr>
        <p:xfrm>
          <a:off x="227053" y="-50133"/>
          <a:ext cx="813332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C5559787-8CA5-4FE7-97D6-6CD020EE7136}"/>
              </a:ext>
            </a:extLst>
          </p:cNvPr>
          <p:cNvGraphicFramePr/>
          <p:nvPr>
            <p:extLst>
              <p:ext uri="{D42A27DB-BD31-4B8C-83A1-F6EECF244321}">
                <p14:modId xmlns:p14="http://schemas.microsoft.com/office/powerpoint/2010/main" val="751101370"/>
              </p:ext>
            </p:extLst>
          </p:nvPr>
        </p:nvGraphicFramePr>
        <p:xfrm>
          <a:off x="145311" y="1818168"/>
          <a:ext cx="8133325"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Arrow: Circular 4">
            <a:extLst>
              <a:ext uri="{FF2B5EF4-FFF2-40B4-BE49-F238E27FC236}">
                <a16:creationId xmlns:a16="http://schemas.microsoft.com/office/drawing/2014/main" id="{1353699A-69D4-4A1F-99DF-EF5EEE9FBB00}"/>
              </a:ext>
            </a:extLst>
          </p:cNvPr>
          <p:cNvSpPr/>
          <p:nvPr/>
        </p:nvSpPr>
        <p:spPr>
          <a:xfrm rot="10575610">
            <a:off x="6576006" y="3607867"/>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6" name="Arrow: Circular 5">
            <a:extLst>
              <a:ext uri="{FF2B5EF4-FFF2-40B4-BE49-F238E27FC236}">
                <a16:creationId xmlns:a16="http://schemas.microsoft.com/office/drawing/2014/main" id="{516696DC-51DB-40C8-9E16-E1C9FB972020}"/>
              </a:ext>
            </a:extLst>
          </p:cNvPr>
          <p:cNvSpPr/>
          <p:nvPr/>
        </p:nvSpPr>
        <p:spPr>
          <a:xfrm rot="10800000">
            <a:off x="4613310" y="3529910"/>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7" name="Arrow: Circular 6">
            <a:extLst>
              <a:ext uri="{FF2B5EF4-FFF2-40B4-BE49-F238E27FC236}">
                <a16:creationId xmlns:a16="http://schemas.microsoft.com/office/drawing/2014/main" id="{7F1BE75B-5A96-47B2-997B-3F040C625B62}"/>
              </a:ext>
            </a:extLst>
          </p:cNvPr>
          <p:cNvSpPr/>
          <p:nvPr/>
        </p:nvSpPr>
        <p:spPr>
          <a:xfrm rot="9943765">
            <a:off x="3235384" y="3607866"/>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8" name="Arrow: Circular 7">
            <a:extLst>
              <a:ext uri="{FF2B5EF4-FFF2-40B4-BE49-F238E27FC236}">
                <a16:creationId xmlns:a16="http://schemas.microsoft.com/office/drawing/2014/main" id="{2AA314D6-E46D-4C2C-B394-E98E3BFFEA99}"/>
              </a:ext>
            </a:extLst>
          </p:cNvPr>
          <p:cNvSpPr/>
          <p:nvPr/>
        </p:nvSpPr>
        <p:spPr>
          <a:xfrm rot="10800000">
            <a:off x="1757896" y="3506994"/>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
        <p:nvSpPr>
          <p:cNvPr id="9" name="Arrow: Circular 8">
            <a:extLst>
              <a:ext uri="{FF2B5EF4-FFF2-40B4-BE49-F238E27FC236}">
                <a16:creationId xmlns:a16="http://schemas.microsoft.com/office/drawing/2014/main" id="{3E16DAFA-09A9-467C-9A08-E914FCC6BF51}"/>
              </a:ext>
            </a:extLst>
          </p:cNvPr>
          <p:cNvSpPr/>
          <p:nvPr/>
        </p:nvSpPr>
        <p:spPr>
          <a:xfrm rot="9873044">
            <a:off x="377425" y="3689385"/>
            <a:ext cx="1336616" cy="1310285"/>
          </a:xfrm>
          <a:prstGeom prst="circularArrow">
            <a:avLst>
              <a:gd name="adj1" fmla="val 2864"/>
              <a:gd name="adj2" fmla="val 350046"/>
              <a:gd name="adj3" fmla="val 19474444"/>
              <a:gd name="adj4" fmla="val 12575511"/>
              <a:gd name="adj5" fmla="val 3341"/>
            </a:avLst>
          </a:prstGeom>
          <a:solidFill>
            <a:srgbClr val="E898AC">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51516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845"/>
        </a:solidFill>
        <a:effectLst/>
      </p:bgPr>
    </p:bg>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91560" y="605525"/>
            <a:ext cx="8435752" cy="2090100"/>
          </a:xfrm>
          <a:prstGeom prst="rect">
            <a:avLst/>
          </a:prstGeom>
        </p:spPr>
        <p:txBody>
          <a:bodyPr spcFirstLastPara="1" wrap="square" lIns="91425" tIns="91425" rIns="91425" bIns="91425" anchor="t" anchorCtr="0">
            <a:noAutofit/>
          </a:bodyPr>
          <a:lstStyle/>
          <a:p>
            <a:pPr marL="342900" lvl="0">
              <a:buAutoNum type="arabicPeriod"/>
            </a:pPr>
            <a:r>
              <a:rPr lang="en-US" sz="1600" dirty="0"/>
              <a:t>Do not implement project based on 1 image – Right now, function </a:t>
            </a:r>
            <a:r>
              <a:rPr lang="en-US" sz="1600" dirty="0" err="1"/>
              <a:t>start_training</a:t>
            </a:r>
            <a:r>
              <a:rPr lang="en-US" sz="1600" dirty="0"/>
              <a:t> works on 50 images as data set</a:t>
            </a:r>
          </a:p>
          <a:p>
            <a:pPr marL="342900" lvl="0">
              <a:buAutoNum type="arabicPeriod"/>
            </a:pPr>
            <a:r>
              <a:rPr lang="en-US" sz="1600" dirty="0"/>
              <a:t>Have more than 1 scenario – Right now, I am taking text input to allow user to search for specific plate in database and print image and plate as result</a:t>
            </a:r>
          </a:p>
          <a:p>
            <a:pPr marL="342900" lvl="0">
              <a:buAutoNum type="arabicPeriod"/>
            </a:pPr>
            <a:r>
              <a:rPr lang="en-US" sz="1600" dirty="0"/>
              <a:t>Have extendable dataset – if searched plate is not in database by using </a:t>
            </a:r>
            <a:r>
              <a:rPr lang="en-US" sz="1600" dirty="0" err="1"/>
              <a:t>tkinter</a:t>
            </a:r>
            <a:r>
              <a:rPr lang="en-US" sz="1600" dirty="0"/>
              <a:t> I allow user to upload different image</a:t>
            </a:r>
          </a:p>
          <a:p>
            <a:pPr marL="342900" lvl="0">
              <a:buAutoNum type="arabicPeriod"/>
            </a:pPr>
            <a:r>
              <a:rPr lang="en-US" sz="1600" dirty="0"/>
              <a:t>Data that you got from project is not saved – I am saving training data on json file</a:t>
            </a:r>
          </a:p>
          <a:p>
            <a:pPr marL="342900" lvl="0">
              <a:buAutoNum type="arabicPeriod"/>
            </a:pPr>
            <a:r>
              <a:rPr lang="en-US" sz="1600" dirty="0"/>
              <a:t>What is the accuracy of performance – Now, I am checking accuracy of prediction and print with image </a:t>
            </a:r>
          </a:p>
          <a:p>
            <a:pPr marL="0" lvl="0" indent="0">
              <a:buNone/>
            </a:pPr>
            <a:endParaRPr sz="1600" dirty="0"/>
          </a:p>
        </p:txBody>
      </p:sp>
      <p:sp>
        <p:nvSpPr>
          <p:cNvPr id="507" name="Google Shape;507;p28"/>
          <p:cNvSpPr txBox="1">
            <a:spLocks noGrp="1"/>
          </p:cNvSpPr>
          <p:nvPr>
            <p:ph type="ctrTitle"/>
          </p:nvPr>
        </p:nvSpPr>
        <p:spPr>
          <a:xfrm>
            <a:off x="1698296" y="121975"/>
            <a:ext cx="564189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Required updates by Professor</a:t>
            </a:r>
            <a:endParaRPr dirty="0"/>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89B8406D-B11E-46C4-B1B5-62637A60AF7D}"/>
              </a:ext>
            </a:extLst>
          </p:cNvPr>
          <p:cNvPicPr>
            <a:picLocks noChangeAspect="1"/>
          </p:cNvPicPr>
          <p:nvPr/>
        </p:nvPicPr>
        <p:blipFill rotWithShape="1">
          <a:blip r:embed="rId3"/>
          <a:srcRect l="6812" t="8958" r="7414" b="9800"/>
          <a:stretch/>
        </p:blipFill>
        <p:spPr>
          <a:xfrm>
            <a:off x="5486400" y="2890275"/>
            <a:ext cx="2838262" cy="20491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923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282287" y="531641"/>
            <a:ext cx="9392100" cy="1437706"/>
          </a:xfrm>
          <a:prstGeom prst="rect">
            <a:avLst/>
          </a:prstGeom>
        </p:spPr>
        <p:txBody>
          <a:bodyPr spcFirstLastPara="1" wrap="square" lIns="91425" tIns="91425" rIns="91425" bIns="91425" anchor="t" anchorCtr="0">
            <a:noAutofit/>
          </a:bodyPr>
          <a:lstStyle/>
          <a:p>
            <a:pPr marL="0" lvl="0" indent="0">
              <a:buNone/>
            </a:pPr>
            <a:r>
              <a:rPr lang="en-US" dirty="0"/>
              <a:t>Updated version of project is more user-friendly and allow us to update </a:t>
            </a:r>
          </a:p>
          <a:p>
            <a:pPr marL="0" lvl="0" indent="0">
              <a:buNone/>
            </a:pPr>
            <a:r>
              <a:rPr lang="en-US" dirty="0"/>
              <a:t>database based on request. </a:t>
            </a:r>
            <a:endParaRPr dirty="0"/>
          </a:p>
        </p:txBody>
      </p:sp>
      <p:sp>
        <p:nvSpPr>
          <p:cNvPr id="507" name="Google Shape;507;p28"/>
          <p:cNvSpPr txBox="1">
            <a:spLocks noGrp="1"/>
          </p:cNvSpPr>
          <p:nvPr>
            <p:ph type="ctrTitle"/>
          </p:nvPr>
        </p:nvSpPr>
        <p:spPr>
          <a:xfrm>
            <a:off x="366477" y="82850"/>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Result</a:t>
            </a:r>
            <a:endParaRPr dirty="0"/>
          </a:p>
        </p:txBody>
      </p:sp>
      <p:grpSp>
        <p:nvGrpSpPr>
          <p:cNvPr id="508" name="Google Shape;508;p28"/>
          <p:cNvGrpSpPr/>
          <p:nvPr/>
        </p:nvGrpSpPr>
        <p:grpSpPr>
          <a:xfrm>
            <a:off x="558802" y="1540931"/>
            <a:ext cx="6908249" cy="3475567"/>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Graphical user interface, website&#10;&#10;Description automatically generated">
            <a:extLst>
              <a:ext uri="{FF2B5EF4-FFF2-40B4-BE49-F238E27FC236}">
                <a16:creationId xmlns:a16="http://schemas.microsoft.com/office/drawing/2014/main" id="{9DBC196D-B0F1-47E7-AF2B-C18994587F1F}"/>
              </a:ext>
            </a:extLst>
          </p:cNvPr>
          <p:cNvPicPr>
            <a:picLocks noChangeAspect="1"/>
          </p:cNvPicPr>
          <p:nvPr/>
        </p:nvPicPr>
        <p:blipFill>
          <a:blip r:embed="rId3"/>
          <a:stretch>
            <a:fillRect/>
          </a:stretch>
        </p:blipFill>
        <p:spPr>
          <a:xfrm>
            <a:off x="1457552" y="1726642"/>
            <a:ext cx="5715000" cy="3219450"/>
          </a:xfrm>
          <a:prstGeom prst="rect">
            <a:avLst/>
          </a:prstGeom>
          <a:ln>
            <a:noFill/>
          </a:ln>
          <a:effectLst>
            <a:softEdge rad="112500"/>
          </a:effectLst>
        </p:spPr>
      </p:pic>
      <p:pic>
        <p:nvPicPr>
          <p:cNvPr id="3" name="Picture 2" descr="Graphical user interface, text, application&#10;&#10;Description automatically generated">
            <a:extLst>
              <a:ext uri="{FF2B5EF4-FFF2-40B4-BE49-F238E27FC236}">
                <a16:creationId xmlns:a16="http://schemas.microsoft.com/office/drawing/2014/main" id="{689395A9-9101-4434-BC52-04E4A1E62FFC}"/>
              </a:ext>
            </a:extLst>
          </p:cNvPr>
          <p:cNvPicPr>
            <a:picLocks noChangeAspect="1"/>
          </p:cNvPicPr>
          <p:nvPr/>
        </p:nvPicPr>
        <p:blipFill rotWithShape="1">
          <a:blip r:embed="rId4"/>
          <a:srcRect l="4806" t="15192" r="15944" b="1815"/>
          <a:stretch/>
        </p:blipFill>
        <p:spPr>
          <a:xfrm>
            <a:off x="1448484" y="1611369"/>
            <a:ext cx="5811632" cy="3246951"/>
          </a:xfrm>
          <a:prstGeom prst="rect">
            <a:avLst/>
          </a:prstGeom>
        </p:spPr>
      </p:pic>
    </p:spTree>
    <p:extLst>
      <p:ext uri="{BB962C8B-B14F-4D97-AF65-F5344CB8AC3E}">
        <p14:creationId xmlns:p14="http://schemas.microsoft.com/office/powerpoint/2010/main" val="46508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971207" y="894425"/>
            <a:ext cx="3938411" cy="2090100"/>
          </a:xfrm>
          <a:prstGeom prst="rect">
            <a:avLst/>
          </a:prstGeom>
        </p:spPr>
        <p:txBody>
          <a:bodyPr spcFirstLastPara="1" wrap="square" lIns="91425" tIns="91425" rIns="91425" bIns="91425" anchor="t" anchorCtr="0">
            <a:noAutofit/>
          </a:bodyPr>
          <a:lstStyle/>
          <a:p>
            <a:pPr marL="0" lvl="0" indent="0">
              <a:buNone/>
            </a:pPr>
            <a:r>
              <a:rPr lang="en-US" dirty="0"/>
              <a:t>1. As I am searching for exactly rectangle shape as generally so, different shaped plates’ location can be detected but not exactly.  </a:t>
            </a:r>
            <a:endParaRPr dirty="0"/>
          </a:p>
        </p:txBody>
      </p:sp>
      <p:sp>
        <p:nvSpPr>
          <p:cNvPr id="507" name="Google Shape;507;p28"/>
          <p:cNvSpPr txBox="1">
            <a:spLocks noGrp="1"/>
          </p:cNvSpPr>
          <p:nvPr>
            <p:ph type="ctrTitle"/>
          </p:nvPr>
        </p:nvSpPr>
        <p:spPr>
          <a:xfrm>
            <a:off x="4999604" y="31662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Discussion</a:t>
            </a:r>
            <a:endParaRPr dirty="0"/>
          </a:p>
        </p:txBody>
      </p:sp>
      <p:grpSp>
        <p:nvGrpSpPr>
          <p:cNvPr id="508" name="Google Shape;508;p28"/>
          <p:cNvGrpSpPr/>
          <p:nvPr/>
        </p:nvGrpSpPr>
        <p:grpSpPr>
          <a:xfrm>
            <a:off x="814436" y="1312229"/>
            <a:ext cx="2641600" cy="177810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506;p28">
            <a:extLst>
              <a:ext uri="{FF2B5EF4-FFF2-40B4-BE49-F238E27FC236}">
                <a16:creationId xmlns:a16="http://schemas.microsoft.com/office/drawing/2014/main" id="{16523DE1-2C13-4454-85ED-B328EADAFE49}"/>
              </a:ext>
            </a:extLst>
          </p:cNvPr>
          <p:cNvSpPr txBox="1">
            <a:spLocks/>
          </p:cNvSpPr>
          <p:nvPr/>
        </p:nvSpPr>
        <p:spPr>
          <a:xfrm>
            <a:off x="3945308" y="2265100"/>
            <a:ext cx="3938411" cy="20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r>
              <a:rPr lang="en-US" dirty="0"/>
              <a:t>2. In Croatian license plates there is flag in the middle of plate. As I am trying to read each element by using EASYOCR, it reads until flag.</a:t>
            </a:r>
          </a:p>
        </p:txBody>
      </p:sp>
      <p:pic>
        <p:nvPicPr>
          <p:cNvPr id="3" name="Picture 2">
            <a:extLst>
              <a:ext uri="{FF2B5EF4-FFF2-40B4-BE49-F238E27FC236}">
                <a16:creationId xmlns:a16="http://schemas.microsoft.com/office/drawing/2014/main" id="{00049146-EB7B-4A86-A075-7DC5D187F217}"/>
              </a:ext>
            </a:extLst>
          </p:cNvPr>
          <p:cNvPicPr>
            <a:picLocks noChangeAspect="1"/>
          </p:cNvPicPr>
          <p:nvPr/>
        </p:nvPicPr>
        <p:blipFill>
          <a:blip r:embed="rId3"/>
          <a:stretch>
            <a:fillRect/>
          </a:stretch>
        </p:blipFill>
        <p:spPr>
          <a:xfrm>
            <a:off x="1159550" y="1375891"/>
            <a:ext cx="2028510" cy="1549044"/>
          </a:xfrm>
          <a:prstGeom prst="rect">
            <a:avLst/>
          </a:prstGeom>
        </p:spPr>
      </p:pic>
      <p:sp>
        <p:nvSpPr>
          <p:cNvPr id="32" name="Google Shape;506;p28">
            <a:extLst>
              <a:ext uri="{FF2B5EF4-FFF2-40B4-BE49-F238E27FC236}">
                <a16:creationId xmlns:a16="http://schemas.microsoft.com/office/drawing/2014/main" id="{C94F0B08-E954-49CC-BD8B-9815158808A1}"/>
              </a:ext>
            </a:extLst>
          </p:cNvPr>
          <p:cNvSpPr txBox="1">
            <a:spLocks/>
          </p:cNvSpPr>
          <p:nvPr/>
        </p:nvSpPr>
        <p:spPr>
          <a:xfrm>
            <a:off x="3357101" y="3562325"/>
            <a:ext cx="3938411" cy="20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0" indent="0">
              <a:buFont typeface="Maven Pro"/>
              <a:buNone/>
            </a:pPr>
            <a:endParaRPr lang="en-US" dirty="0"/>
          </a:p>
        </p:txBody>
      </p:sp>
    </p:spTree>
    <p:extLst>
      <p:ext uri="{BB962C8B-B14F-4D97-AF65-F5344CB8AC3E}">
        <p14:creationId xmlns:p14="http://schemas.microsoft.com/office/powerpoint/2010/main" val="2593073206"/>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494</Words>
  <Application>Microsoft Office PowerPoint</Application>
  <PresentationFormat>On-screen Show (16:9)</PresentationFormat>
  <Paragraphs>63</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Share Tech</vt:lpstr>
      <vt:lpstr>Fira Sans Condensed Medium</vt:lpstr>
      <vt:lpstr>Arial</vt:lpstr>
      <vt:lpstr>Maven Pro</vt:lpstr>
      <vt:lpstr>Data Science Consulting by Slidesgo</vt:lpstr>
      <vt:lpstr>İMAGE AND SİGNAL PROCESSİNG PROJECT</vt:lpstr>
      <vt:lpstr>İntroduction</vt:lpstr>
      <vt:lpstr>Aim</vt:lpstr>
      <vt:lpstr>NumPy</vt:lpstr>
      <vt:lpstr>Training and plate detection structure</vt:lpstr>
      <vt:lpstr>Required updates by Professor</vt:lpstr>
      <vt:lpstr>Result</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AND SİGNAL PROCESSİNG PROJECT</dc:title>
  <dc:creator>Emin Bayramov</dc:creator>
  <cp:lastModifiedBy>Emin Bayramov</cp:lastModifiedBy>
  <cp:revision>90</cp:revision>
  <dcterms:modified xsi:type="dcterms:W3CDTF">2021-05-11T19:11:29Z</dcterms:modified>
</cp:coreProperties>
</file>